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</p:sldMasterIdLst>
  <p:notesMasterIdLst>
    <p:notesMasterId r:id="rId59"/>
  </p:notesMasterIdLst>
  <p:sldIdLst>
    <p:sldId id="256" r:id="rId5"/>
    <p:sldId id="258" r:id="rId6"/>
    <p:sldId id="668" r:id="rId7"/>
    <p:sldId id="260" r:id="rId8"/>
    <p:sldId id="307" r:id="rId9"/>
    <p:sldId id="308" r:id="rId10"/>
    <p:sldId id="309" r:id="rId11"/>
    <p:sldId id="310" r:id="rId12"/>
    <p:sldId id="684" r:id="rId13"/>
    <p:sldId id="682" r:id="rId14"/>
    <p:sldId id="683" r:id="rId15"/>
    <p:sldId id="595" r:id="rId16"/>
    <p:sldId id="314" r:id="rId17"/>
    <p:sldId id="317" r:id="rId18"/>
    <p:sldId id="311" r:id="rId19"/>
    <p:sldId id="313" r:id="rId20"/>
    <p:sldId id="316" r:id="rId21"/>
    <p:sldId id="693" r:id="rId22"/>
    <p:sldId id="324" r:id="rId23"/>
    <p:sldId id="325" r:id="rId24"/>
    <p:sldId id="326" r:id="rId25"/>
    <p:sldId id="656" r:id="rId26"/>
    <p:sldId id="657" r:id="rId27"/>
    <p:sldId id="689" r:id="rId28"/>
    <p:sldId id="695" r:id="rId29"/>
    <p:sldId id="676" r:id="rId30"/>
    <p:sldId id="286" r:id="rId31"/>
    <p:sldId id="287" r:id="rId32"/>
    <p:sldId id="285" r:id="rId33"/>
    <p:sldId id="291" r:id="rId34"/>
    <p:sldId id="292" r:id="rId35"/>
    <p:sldId id="293" r:id="rId36"/>
    <p:sldId id="697" r:id="rId37"/>
    <p:sldId id="699" r:id="rId38"/>
    <p:sldId id="271" r:id="rId39"/>
    <p:sldId id="507" r:id="rId40"/>
    <p:sldId id="686" r:id="rId41"/>
    <p:sldId id="510" r:id="rId42"/>
    <p:sldId id="696" r:id="rId43"/>
    <p:sldId id="509" r:id="rId44"/>
    <p:sldId id="511" r:id="rId45"/>
    <p:sldId id="513" r:id="rId46"/>
    <p:sldId id="700" r:id="rId47"/>
    <p:sldId id="295" r:id="rId48"/>
    <p:sldId id="296" r:id="rId49"/>
    <p:sldId id="284" r:id="rId50"/>
    <p:sldId id="299" r:id="rId51"/>
    <p:sldId id="300" r:id="rId52"/>
    <p:sldId id="264" r:id="rId53"/>
    <p:sldId id="698" r:id="rId54"/>
    <p:sldId id="694" r:id="rId55"/>
    <p:sldId id="270" r:id="rId56"/>
    <p:sldId id="663" r:id="rId57"/>
    <p:sldId id="267" r:id="rId5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CD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00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2DAF23-A729-468D-9925-5F0C731414B5}" type="datetimeFigureOut">
              <a:rPr lang="pt-BR" smtClean="0"/>
              <a:t>25/10/2024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DFB8F1-2585-4461-8E19-62513B02B9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6826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22050cec2ca_0_1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g22050cec2ca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22050cec2ca_0_1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g22050cec2ca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22050cec2ca_0_19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g22050cec2ca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g22050cec2ca_0_2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g22050cec2ca_0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40238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g22050cec2ca_0_2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4" name="Google Shape;874;g22050cec2ca_0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g22050cec2ca_0_2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2" name="Google Shape;882;g22050cec2ca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g22050cec2ca_0_3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g22050cec2ca_0_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2d37ecbf467_0_10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9" name="Google Shape;549;g2d37ecbf467_0_10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2d37779e3fa_0_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58" name="Google Shape;558;g2d37779e3fa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2d37779e3fa_0_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1" name="Google Shape;541;g2d37779e3fa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g22050cec2ca_0_1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g22050cec2ca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2d37779e3fa_0_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94" name="Google Shape;594;g2d37779e3fa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2d37779e3fa_0_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3" name="Google Shape;603;g2d37779e3fa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2" name="Google Shape;61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2" name="Google Shape;61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683767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5B9E9-AB82-4B19-A981-1B261EB6D80D}" type="slidenum">
              <a:rPr lang="pt-BR" smtClean="0">
                <a:solidFill>
                  <a:prstClr val="black"/>
                </a:solidFill>
              </a:rPr>
              <a:pPr/>
              <a:t>36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3612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5B9E9-AB82-4B19-A981-1B261EB6D80D}" type="slidenum">
              <a:rPr lang="pt-BR" smtClean="0">
                <a:solidFill>
                  <a:prstClr val="black"/>
                </a:solidFill>
              </a:rPr>
              <a:pPr/>
              <a:t>37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7044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5B9E9-AB82-4B19-A981-1B261EB6D80D}" type="slidenum">
              <a:rPr lang="pt-BR" smtClean="0">
                <a:solidFill>
                  <a:prstClr val="black"/>
                </a:solidFill>
              </a:rPr>
              <a:pPr/>
              <a:t>38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3612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5B9E9-AB82-4B19-A981-1B261EB6D80D}" type="slidenum">
              <a:rPr lang="pt-BR" smtClean="0">
                <a:solidFill>
                  <a:prstClr val="black"/>
                </a:solidFill>
              </a:rPr>
              <a:pPr/>
              <a:t>40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3612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5B9E9-AB82-4B19-A981-1B261EB6D80D}" type="slidenum">
              <a:rPr lang="pt-BR" smtClean="0">
                <a:solidFill>
                  <a:prstClr val="black"/>
                </a:solidFill>
              </a:rPr>
              <a:pPr/>
              <a:t>41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3612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5B9E9-AB82-4B19-A981-1B261EB6D80D}" type="slidenum">
              <a:rPr lang="pt-BR" smtClean="0">
                <a:solidFill>
                  <a:prstClr val="black"/>
                </a:solidFill>
              </a:rPr>
              <a:pPr/>
              <a:t>42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361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22050cec2ca_0_1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g22050cec2ca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2d37779e3fa_0_1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28" name="Google Shape;628;g2d37779e3fa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2d38d485c6a_0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35" name="Google Shape;635;g2d38d485c6a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2d37ecbf467_0_9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61" name="Google Shape;661;g2d37ecbf467_0_9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22050cec2ca_0_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g22050cec2ca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22050cec2ca_0_1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1" name="Google Shape;741;g22050cec2ca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22050cec2ca_0_1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g22050cec2ca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22050cec2ca_0_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g22050cec2ca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3050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5B9E9-AB82-4B19-A981-1B261EB6D80D}" type="slidenum">
              <a:rPr lang="pt-BR" smtClean="0">
                <a:solidFill>
                  <a:prstClr val="black"/>
                </a:solidFill>
              </a:rPr>
              <a:pPr/>
              <a:t>12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8077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g22050cec2ca_0_1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g22050cec2ca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g22050cec2ca_0_20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g22050cec2ca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iníc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pássaro&#10;&#10;Descrição gerada automaticamente">
            <a:extLst>
              <a:ext uri="{FF2B5EF4-FFF2-40B4-BE49-F238E27FC236}">
                <a16:creationId xmlns:a16="http://schemas.microsoft.com/office/drawing/2014/main" id="{301CFE11-6637-497A-8543-842EE87931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03207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828000" y="3691467"/>
            <a:ext cx="10527246" cy="1283266"/>
          </a:xfrm>
        </p:spPr>
        <p:txBody>
          <a:bodyPr anchor="b">
            <a:normAutofit/>
          </a:bodyPr>
          <a:lstStyle>
            <a:lvl1pPr algn="ctr"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pt-BR" dirty="0"/>
              <a:t>Título da apresentação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828000" y="5066807"/>
            <a:ext cx="10527246" cy="893725"/>
          </a:xfrm>
        </p:spPr>
        <p:txBody>
          <a:bodyPr/>
          <a:lstStyle>
            <a:lvl1pPr marL="0" indent="0" algn="ctr">
              <a:buNone/>
              <a:defRPr sz="2400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Subtítulo da apresentação</a:t>
            </a:r>
          </a:p>
        </p:txBody>
      </p:sp>
      <p:sp>
        <p:nvSpPr>
          <p:cNvPr id="14" name="Espaço Reservado para Texto 13"/>
          <p:cNvSpPr>
            <a:spLocks noGrp="1"/>
          </p:cNvSpPr>
          <p:nvPr>
            <p:ph type="body" sz="quarter" idx="11" hasCustomPrompt="1"/>
          </p:nvPr>
        </p:nvSpPr>
        <p:spPr>
          <a:xfrm>
            <a:off x="828000" y="6052606"/>
            <a:ext cx="10527246" cy="5334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pt-BR" dirty="0"/>
              <a:t>Data da apresentação</a:t>
            </a:r>
          </a:p>
        </p:txBody>
      </p:sp>
    </p:spTree>
    <p:extLst>
      <p:ext uri="{BB962C8B-B14F-4D97-AF65-F5344CB8AC3E}">
        <p14:creationId xmlns:p14="http://schemas.microsoft.com/office/powerpoint/2010/main" val="135987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elo 2 - Conteúdo bipart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 userDrawn="1"/>
        </p:nvSpPr>
        <p:spPr>
          <a:xfrm>
            <a:off x="0" y="1060768"/>
            <a:ext cx="12191999" cy="57972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dirty="0"/>
              <a:t>Título do slide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48000" y="1296000"/>
            <a:ext cx="5181600" cy="50038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>
                <a:latin typeface="+mj-lt"/>
              </a:defRPr>
            </a:lvl1pPr>
            <a:lvl2pPr>
              <a:lnSpc>
                <a:spcPct val="100000"/>
              </a:lnSpc>
              <a:defRPr sz="2000">
                <a:latin typeface="+mj-lt"/>
              </a:defRPr>
            </a:lvl2pPr>
            <a:lvl3pPr>
              <a:lnSpc>
                <a:spcPct val="100000"/>
              </a:lnSpc>
              <a:defRPr sz="1800">
                <a:latin typeface="+mj-lt"/>
              </a:defRPr>
            </a:lvl3pPr>
            <a:lvl4pPr>
              <a:lnSpc>
                <a:spcPct val="100000"/>
              </a:lnSpc>
              <a:defRPr sz="1600">
                <a:latin typeface="+mj-lt"/>
              </a:defRPr>
            </a:lvl4pPr>
            <a:lvl5pPr>
              <a:lnSpc>
                <a:spcPct val="100000"/>
              </a:lnSpc>
              <a:defRPr sz="1600">
                <a:latin typeface="+mj-lt"/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988050" y="1296000"/>
            <a:ext cx="4972055" cy="50038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>
                <a:latin typeface="+mj-lt"/>
              </a:defRPr>
            </a:lvl1pPr>
            <a:lvl2pPr>
              <a:lnSpc>
                <a:spcPct val="100000"/>
              </a:lnSpc>
              <a:defRPr sz="2000">
                <a:latin typeface="+mj-lt"/>
              </a:defRPr>
            </a:lvl2pPr>
            <a:lvl3pPr>
              <a:lnSpc>
                <a:spcPct val="100000"/>
              </a:lnSpc>
              <a:defRPr sz="1800">
                <a:latin typeface="+mj-lt"/>
              </a:defRPr>
            </a:lvl3pPr>
            <a:lvl4pPr>
              <a:lnSpc>
                <a:spcPct val="100000"/>
              </a:lnSpc>
              <a:defRPr sz="1600">
                <a:latin typeface="+mj-lt"/>
              </a:defRPr>
            </a:lvl4pPr>
            <a:lvl5pPr>
              <a:lnSpc>
                <a:spcPct val="100000"/>
              </a:lnSpc>
              <a:defRPr sz="1600">
                <a:latin typeface="+mj-lt"/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9" name="Retângulo 8"/>
          <p:cNvSpPr/>
          <p:nvPr userDrawn="1"/>
        </p:nvSpPr>
        <p:spPr>
          <a:xfrm flipV="1">
            <a:off x="1" y="1049706"/>
            <a:ext cx="12191999" cy="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Arredondar Retângulo no Mesmo Canto Lateral 10"/>
          <p:cNvSpPr/>
          <p:nvPr userDrawn="1"/>
        </p:nvSpPr>
        <p:spPr>
          <a:xfrm>
            <a:off x="154422" y="6561667"/>
            <a:ext cx="11883157" cy="29633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15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1355919" y="6564587"/>
            <a:ext cx="829734" cy="290495"/>
          </a:xfrm>
        </p:spPr>
        <p:txBody>
          <a:bodyPr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fld id="{8C7FFB26-1639-4BDF-8BB4-B0380403798F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6" name="Espaço Reservado para Conteúdo 8"/>
          <p:cNvSpPr>
            <a:spLocks noGrp="1"/>
          </p:cNvSpPr>
          <p:nvPr>
            <p:ph sz="quarter" idx="13" hasCustomPrompt="1"/>
          </p:nvPr>
        </p:nvSpPr>
        <p:spPr>
          <a:xfrm>
            <a:off x="216000" y="6563088"/>
            <a:ext cx="8605308" cy="285555"/>
          </a:xfrm>
        </p:spPr>
        <p:txBody>
          <a:bodyPr anchor="ctr"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Título da apresentação, seção ou capítulo</a:t>
            </a:r>
          </a:p>
        </p:txBody>
      </p:sp>
    </p:spTree>
    <p:extLst>
      <p:ext uri="{BB962C8B-B14F-4D97-AF65-F5344CB8AC3E}">
        <p14:creationId xmlns:p14="http://schemas.microsoft.com/office/powerpoint/2010/main" val="1305233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elo 2 - Comparati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/>
          <p:nvPr userDrawn="1"/>
        </p:nvSpPr>
        <p:spPr>
          <a:xfrm>
            <a:off x="0" y="1060768"/>
            <a:ext cx="12191999" cy="57972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216000" y="216000"/>
            <a:ext cx="10080000" cy="792000"/>
          </a:xfrm>
        </p:spPr>
        <p:txBody>
          <a:bodyPr/>
          <a:lstStyle/>
          <a:p>
            <a:r>
              <a:rPr lang="pt-BR" dirty="0"/>
              <a:t>Título do slide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48000" y="1296000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48000" y="2232000"/>
            <a:ext cx="5157787" cy="41433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940000" y="1296000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940000" y="2232000"/>
            <a:ext cx="5183188" cy="414337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4" name="Retângulo 13"/>
          <p:cNvSpPr/>
          <p:nvPr userDrawn="1"/>
        </p:nvSpPr>
        <p:spPr>
          <a:xfrm flipV="1">
            <a:off x="1" y="1049706"/>
            <a:ext cx="12191999" cy="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Arredondar Retângulo no Mesmo Canto Lateral 15"/>
          <p:cNvSpPr/>
          <p:nvPr userDrawn="1"/>
        </p:nvSpPr>
        <p:spPr>
          <a:xfrm>
            <a:off x="154422" y="6561667"/>
            <a:ext cx="11883157" cy="29633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1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1355919" y="6564587"/>
            <a:ext cx="829734" cy="290495"/>
          </a:xfrm>
        </p:spPr>
        <p:txBody>
          <a:bodyPr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fld id="{8C7FFB26-1639-4BDF-8BB4-B0380403798F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8" name="Espaço Reservado para Conteúdo 8"/>
          <p:cNvSpPr>
            <a:spLocks noGrp="1"/>
          </p:cNvSpPr>
          <p:nvPr>
            <p:ph sz="quarter" idx="13" hasCustomPrompt="1"/>
          </p:nvPr>
        </p:nvSpPr>
        <p:spPr>
          <a:xfrm>
            <a:off x="216000" y="6563088"/>
            <a:ext cx="8605308" cy="285555"/>
          </a:xfrm>
        </p:spPr>
        <p:txBody>
          <a:bodyPr anchor="ctr"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Título da apresentação, seção ou capítulo</a:t>
            </a:r>
          </a:p>
        </p:txBody>
      </p:sp>
    </p:spTree>
    <p:extLst>
      <p:ext uri="{BB962C8B-B14F-4D97-AF65-F5344CB8AC3E}">
        <p14:creationId xmlns:p14="http://schemas.microsoft.com/office/powerpoint/2010/main" val="9583676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elo 2 - Sem rodap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/>
          <p:nvPr userDrawn="1"/>
        </p:nvSpPr>
        <p:spPr>
          <a:xfrm>
            <a:off x="0" y="1060768"/>
            <a:ext cx="12191999" cy="57972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216000" y="216000"/>
            <a:ext cx="10080000" cy="792000"/>
          </a:xfrm>
        </p:spPr>
        <p:txBody>
          <a:bodyPr/>
          <a:lstStyle/>
          <a:p>
            <a:r>
              <a:rPr lang="pt-BR" dirty="0"/>
              <a:t>Título do slide</a:t>
            </a:r>
          </a:p>
        </p:txBody>
      </p:sp>
      <p:sp>
        <p:nvSpPr>
          <p:cNvPr id="14" name="Retângulo 13"/>
          <p:cNvSpPr/>
          <p:nvPr userDrawn="1"/>
        </p:nvSpPr>
        <p:spPr>
          <a:xfrm flipV="1">
            <a:off x="1" y="1049706"/>
            <a:ext cx="12191999" cy="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1355919" y="6564587"/>
            <a:ext cx="829734" cy="290495"/>
          </a:xfrm>
        </p:spPr>
        <p:txBody>
          <a:bodyPr/>
          <a:lstStyle>
            <a:lvl1pPr algn="ctr">
              <a:defRPr b="0">
                <a:solidFill>
                  <a:schemeClr val="tx2"/>
                </a:solidFill>
              </a:defRPr>
            </a:lvl1pPr>
          </a:lstStyle>
          <a:p>
            <a:fld id="{8C7FFB26-1639-4BDF-8BB4-B0380403798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67935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elo 3 -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edondar Retângulo no Mesmo Canto Lateral 6"/>
          <p:cNvSpPr/>
          <p:nvPr userDrawn="1"/>
        </p:nvSpPr>
        <p:spPr>
          <a:xfrm>
            <a:off x="154422" y="6561667"/>
            <a:ext cx="11883157" cy="29633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pt-BR" dirty="0"/>
              <a:t>Título do slide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48000" y="1296000"/>
            <a:ext cx="10515599" cy="501044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>
                <a:latin typeface="+mj-lt"/>
              </a:defRPr>
            </a:lvl1pPr>
            <a:lvl2pPr>
              <a:lnSpc>
                <a:spcPct val="100000"/>
              </a:lnSpc>
              <a:defRPr sz="2000">
                <a:latin typeface="+mj-lt"/>
              </a:defRPr>
            </a:lvl2pPr>
            <a:lvl3pPr>
              <a:lnSpc>
                <a:spcPct val="100000"/>
              </a:lnSpc>
              <a:defRPr sz="1800">
                <a:latin typeface="+mj-lt"/>
              </a:defRPr>
            </a:lvl3pPr>
            <a:lvl4pPr>
              <a:lnSpc>
                <a:spcPct val="100000"/>
              </a:lnSpc>
              <a:defRPr sz="1600">
                <a:latin typeface="+mj-lt"/>
              </a:defRPr>
            </a:lvl4pPr>
            <a:lvl5pPr>
              <a:lnSpc>
                <a:spcPct val="100000"/>
              </a:lnSpc>
              <a:defRPr sz="1600">
                <a:latin typeface="+mj-lt"/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1355919" y="6564587"/>
            <a:ext cx="829734" cy="290495"/>
          </a:xfrm>
          <a:noFill/>
        </p:spPr>
        <p:txBody>
          <a:bodyPr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fld id="{8C7FFB26-1639-4BDF-8BB4-B0380403798F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3" hasCustomPrompt="1"/>
          </p:nvPr>
        </p:nvSpPr>
        <p:spPr>
          <a:xfrm>
            <a:off x="216000" y="6563088"/>
            <a:ext cx="8605308" cy="285555"/>
          </a:xfrm>
          <a:noFill/>
        </p:spPr>
        <p:txBody>
          <a:bodyPr anchor="ctr">
            <a:norm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Título da apresentação, seção ou capítulo</a:t>
            </a:r>
          </a:p>
        </p:txBody>
      </p:sp>
    </p:spTree>
    <p:extLst>
      <p:ext uri="{BB962C8B-B14F-4D97-AF65-F5344CB8AC3E}">
        <p14:creationId xmlns:p14="http://schemas.microsoft.com/office/powerpoint/2010/main" val="14761818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elo 3 - Conteúdo bipart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rredondar Retângulo no Mesmo Canto Lateral 13"/>
          <p:cNvSpPr/>
          <p:nvPr userDrawn="1"/>
        </p:nvSpPr>
        <p:spPr>
          <a:xfrm>
            <a:off x="154422" y="6561667"/>
            <a:ext cx="11883157" cy="29633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dirty="0"/>
              <a:t>Título do slide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48000" y="1296000"/>
            <a:ext cx="5181600" cy="50038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>
                <a:latin typeface="+mj-lt"/>
              </a:defRPr>
            </a:lvl1pPr>
            <a:lvl2pPr>
              <a:lnSpc>
                <a:spcPct val="100000"/>
              </a:lnSpc>
              <a:defRPr sz="2000">
                <a:latin typeface="+mj-lt"/>
              </a:defRPr>
            </a:lvl2pPr>
            <a:lvl3pPr>
              <a:lnSpc>
                <a:spcPct val="100000"/>
              </a:lnSpc>
              <a:defRPr sz="1800">
                <a:latin typeface="+mj-lt"/>
              </a:defRPr>
            </a:lvl3pPr>
            <a:lvl4pPr>
              <a:lnSpc>
                <a:spcPct val="100000"/>
              </a:lnSpc>
              <a:defRPr sz="1600">
                <a:latin typeface="+mj-lt"/>
              </a:defRPr>
            </a:lvl4pPr>
            <a:lvl5pPr>
              <a:lnSpc>
                <a:spcPct val="100000"/>
              </a:lnSpc>
              <a:defRPr sz="1600">
                <a:latin typeface="+mj-lt"/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988050" y="1296000"/>
            <a:ext cx="4972055" cy="50038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>
                <a:latin typeface="+mj-lt"/>
              </a:defRPr>
            </a:lvl1pPr>
            <a:lvl2pPr>
              <a:lnSpc>
                <a:spcPct val="100000"/>
              </a:lnSpc>
              <a:defRPr sz="2000">
                <a:latin typeface="+mj-lt"/>
              </a:defRPr>
            </a:lvl2pPr>
            <a:lvl3pPr>
              <a:lnSpc>
                <a:spcPct val="100000"/>
              </a:lnSpc>
              <a:defRPr sz="1800">
                <a:latin typeface="+mj-lt"/>
              </a:defRPr>
            </a:lvl3pPr>
            <a:lvl4pPr>
              <a:lnSpc>
                <a:spcPct val="100000"/>
              </a:lnSpc>
              <a:defRPr sz="1600">
                <a:latin typeface="+mj-lt"/>
              </a:defRPr>
            </a:lvl4pPr>
            <a:lvl5pPr>
              <a:lnSpc>
                <a:spcPct val="100000"/>
              </a:lnSpc>
              <a:defRPr sz="1600">
                <a:latin typeface="+mj-lt"/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2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1355919" y="6564587"/>
            <a:ext cx="829734" cy="290495"/>
          </a:xfrm>
          <a:noFill/>
        </p:spPr>
        <p:txBody>
          <a:bodyPr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fld id="{8C7FFB26-1639-4BDF-8BB4-B0380403798F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3" name="Espaço Reservado para Conteúdo 8"/>
          <p:cNvSpPr>
            <a:spLocks noGrp="1"/>
          </p:cNvSpPr>
          <p:nvPr>
            <p:ph sz="quarter" idx="13" hasCustomPrompt="1"/>
          </p:nvPr>
        </p:nvSpPr>
        <p:spPr>
          <a:xfrm>
            <a:off x="216000" y="6563088"/>
            <a:ext cx="8605308" cy="285555"/>
          </a:xfrm>
          <a:noFill/>
        </p:spPr>
        <p:txBody>
          <a:bodyPr anchor="ctr"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Título da apresentação, seção ou capítulo</a:t>
            </a:r>
          </a:p>
        </p:txBody>
      </p:sp>
    </p:spTree>
    <p:extLst>
      <p:ext uri="{BB962C8B-B14F-4D97-AF65-F5344CB8AC3E}">
        <p14:creationId xmlns:p14="http://schemas.microsoft.com/office/powerpoint/2010/main" val="25944692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elo 3 - Comparati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rredondar Retângulo no Mesmo Canto Lateral 12"/>
          <p:cNvSpPr/>
          <p:nvPr userDrawn="1"/>
        </p:nvSpPr>
        <p:spPr>
          <a:xfrm>
            <a:off x="154422" y="6561667"/>
            <a:ext cx="11883157" cy="29633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216000" y="216000"/>
            <a:ext cx="10080000" cy="792000"/>
          </a:xfrm>
        </p:spPr>
        <p:txBody>
          <a:bodyPr/>
          <a:lstStyle/>
          <a:p>
            <a:r>
              <a:rPr lang="pt-BR" dirty="0"/>
              <a:t>Título do slide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48000" y="1296000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48000" y="2232000"/>
            <a:ext cx="5157787" cy="41433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940000" y="1296000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940000" y="2232000"/>
            <a:ext cx="5183188" cy="414337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1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1355919" y="6564587"/>
            <a:ext cx="829734" cy="290495"/>
          </a:xfrm>
        </p:spPr>
        <p:txBody>
          <a:bodyPr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fld id="{8C7FFB26-1639-4BDF-8BB4-B0380403798F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2" name="Espaço Reservado para Conteúdo 8"/>
          <p:cNvSpPr>
            <a:spLocks noGrp="1"/>
          </p:cNvSpPr>
          <p:nvPr>
            <p:ph sz="quarter" idx="13" hasCustomPrompt="1"/>
          </p:nvPr>
        </p:nvSpPr>
        <p:spPr>
          <a:xfrm>
            <a:off x="216000" y="6563088"/>
            <a:ext cx="8605308" cy="285555"/>
          </a:xfrm>
        </p:spPr>
        <p:txBody>
          <a:bodyPr anchor="ctr"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Título da apresentação, seção ou capítulo</a:t>
            </a:r>
          </a:p>
        </p:txBody>
      </p:sp>
    </p:spTree>
    <p:extLst>
      <p:ext uri="{BB962C8B-B14F-4D97-AF65-F5344CB8AC3E}">
        <p14:creationId xmlns:p14="http://schemas.microsoft.com/office/powerpoint/2010/main" val="10404503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elo 3 - Sem rodap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pt-BR" dirty="0"/>
              <a:t>Título do slide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1355919" y="6564587"/>
            <a:ext cx="829734" cy="290495"/>
          </a:xfrm>
        </p:spPr>
        <p:txBody>
          <a:bodyPr/>
          <a:lstStyle>
            <a:lvl1pPr algn="ctr">
              <a:defRPr b="0">
                <a:solidFill>
                  <a:schemeClr val="tx2"/>
                </a:solidFill>
              </a:defRPr>
            </a:lvl1pPr>
          </a:lstStyle>
          <a:p>
            <a:fld id="{8C7FFB26-1639-4BDF-8BB4-B0380403798F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4" name="Espaço Reservado para Conteúdo 2"/>
          <p:cNvSpPr>
            <a:spLocks noGrp="1"/>
          </p:cNvSpPr>
          <p:nvPr>
            <p:ph idx="1"/>
          </p:nvPr>
        </p:nvSpPr>
        <p:spPr>
          <a:xfrm>
            <a:off x="648000" y="1296000"/>
            <a:ext cx="10515599" cy="501044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>
                <a:latin typeface="+mj-lt"/>
              </a:defRPr>
            </a:lvl1pPr>
            <a:lvl2pPr>
              <a:lnSpc>
                <a:spcPct val="100000"/>
              </a:lnSpc>
              <a:defRPr sz="2000">
                <a:latin typeface="+mj-lt"/>
              </a:defRPr>
            </a:lvl2pPr>
            <a:lvl3pPr>
              <a:lnSpc>
                <a:spcPct val="100000"/>
              </a:lnSpc>
              <a:defRPr sz="1800">
                <a:latin typeface="+mj-lt"/>
              </a:defRPr>
            </a:lvl3pPr>
            <a:lvl4pPr>
              <a:lnSpc>
                <a:spcPct val="100000"/>
              </a:lnSpc>
              <a:defRPr sz="1600">
                <a:latin typeface="+mj-lt"/>
              </a:defRPr>
            </a:lvl4pPr>
            <a:lvl5pPr>
              <a:lnSpc>
                <a:spcPct val="100000"/>
              </a:lnSpc>
              <a:defRPr sz="1600">
                <a:latin typeface="+mj-lt"/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1041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elo 4 -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Arredondar Retângulo no Mesmo Canto Lateral 11"/>
          <p:cNvSpPr/>
          <p:nvPr userDrawn="1"/>
        </p:nvSpPr>
        <p:spPr>
          <a:xfrm>
            <a:off x="154422" y="6561667"/>
            <a:ext cx="11883157" cy="29633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000">
                <a:solidFill>
                  <a:schemeClr val="tx2"/>
                </a:solidFill>
              </a:defRPr>
            </a:lvl1pPr>
          </a:lstStyle>
          <a:p>
            <a:r>
              <a:rPr lang="pt-BR" dirty="0"/>
              <a:t>Título do slide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48000" y="1296000"/>
            <a:ext cx="10334631" cy="49815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>
                <a:latin typeface="+mj-lt"/>
              </a:defRPr>
            </a:lvl1pPr>
            <a:lvl2pPr>
              <a:lnSpc>
                <a:spcPct val="100000"/>
              </a:lnSpc>
              <a:defRPr sz="2000">
                <a:latin typeface="+mj-lt"/>
              </a:defRPr>
            </a:lvl2pPr>
            <a:lvl3pPr>
              <a:lnSpc>
                <a:spcPct val="100000"/>
              </a:lnSpc>
              <a:defRPr sz="1800">
                <a:latin typeface="+mj-lt"/>
              </a:defRPr>
            </a:lvl3pPr>
            <a:lvl4pPr>
              <a:lnSpc>
                <a:spcPct val="100000"/>
              </a:lnSpc>
              <a:defRPr sz="1600">
                <a:latin typeface="+mj-lt"/>
              </a:defRPr>
            </a:lvl4pPr>
            <a:lvl5pPr>
              <a:lnSpc>
                <a:spcPct val="100000"/>
              </a:lnSpc>
              <a:defRPr sz="1600">
                <a:latin typeface="+mj-lt"/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pic>
        <p:nvPicPr>
          <p:cNvPr id="8" name="Imagem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000" y="180000"/>
            <a:ext cx="1403539" cy="725706"/>
          </a:xfrm>
          <a:prstGeom prst="rect">
            <a:avLst/>
          </a:prstGeom>
        </p:spPr>
      </p:pic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1355919" y="6564587"/>
            <a:ext cx="829734" cy="290495"/>
          </a:xfrm>
        </p:spPr>
        <p:txBody>
          <a:bodyPr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fld id="{8C7FFB26-1639-4BDF-8BB4-B0380403798F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0" name="Espaço Reservado para Conteúdo 8"/>
          <p:cNvSpPr>
            <a:spLocks noGrp="1"/>
          </p:cNvSpPr>
          <p:nvPr>
            <p:ph sz="quarter" idx="13" hasCustomPrompt="1"/>
          </p:nvPr>
        </p:nvSpPr>
        <p:spPr>
          <a:xfrm>
            <a:off x="216000" y="6563088"/>
            <a:ext cx="8605307" cy="285555"/>
          </a:xfrm>
        </p:spPr>
        <p:txBody>
          <a:bodyPr anchor="ctr"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Título da apresentação, seção ou capítulo</a:t>
            </a:r>
          </a:p>
        </p:txBody>
      </p:sp>
    </p:spTree>
    <p:extLst>
      <p:ext uri="{BB962C8B-B14F-4D97-AF65-F5344CB8AC3E}">
        <p14:creationId xmlns:p14="http://schemas.microsoft.com/office/powerpoint/2010/main" val="38601348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elo 4 - Conteúdo bipart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dirty="0"/>
              <a:t>Título do slide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48000" y="1296000"/>
            <a:ext cx="5181600" cy="50038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>
                <a:latin typeface="+mj-lt"/>
              </a:defRPr>
            </a:lvl1pPr>
            <a:lvl2pPr>
              <a:lnSpc>
                <a:spcPct val="100000"/>
              </a:lnSpc>
              <a:defRPr sz="2000">
                <a:latin typeface="+mj-lt"/>
              </a:defRPr>
            </a:lvl2pPr>
            <a:lvl3pPr>
              <a:lnSpc>
                <a:spcPct val="100000"/>
              </a:lnSpc>
              <a:defRPr sz="1800">
                <a:latin typeface="+mj-lt"/>
              </a:defRPr>
            </a:lvl3pPr>
            <a:lvl4pPr>
              <a:lnSpc>
                <a:spcPct val="100000"/>
              </a:lnSpc>
              <a:defRPr sz="1600">
                <a:latin typeface="+mj-lt"/>
              </a:defRPr>
            </a:lvl4pPr>
            <a:lvl5pPr>
              <a:lnSpc>
                <a:spcPct val="100000"/>
              </a:lnSpc>
              <a:defRPr sz="1600">
                <a:latin typeface="+mj-lt"/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988050" y="1296000"/>
            <a:ext cx="4972055" cy="50038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>
                <a:latin typeface="+mj-lt"/>
              </a:defRPr>
            </a:lvl1pPr>
            <a:lvl2pPr>
              <a:lnSpc>
                <a:spcPct val="100000"/>
              </a:lnSpc>
              <a:defRPr sz="2000">
                <a:latin typeface="+mj-lt"/>
              </a:defRPr>
            </a:lvl2pPr>
            <a:lvl3pPr>
              <a:lnSpc>
                <a:spcPct val="100000"/>
              </a:lnSpc>
              <a:defRPr sz="1800">
                <a:latin typeface="+mj-lt"/>
              </a:defRPr>
            </a:lvl3pPr>
            <a:lvl4pPr>
              <a:lnSpc>
                <a:spcPct val="100000"/>
              </a:lnSpc>
              <a:defRPr sz="1600">
                <a:latin typeface="+mj-lt"/>
              </a:defRPr>
            </a:lvl4pPr>
            <a:lvl5pPr>
              <a:lnSpc>
                <a:spcPct val="100000"/>
              </a:lnSpc>
              <a:defRPr sz="1600">
                <a:latin typeface="+mj-lt"/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1" name="Arredondar Retângulo no Mesmo Canto Lateral 10"/>
          <p:cNvSpPr/>
          <p:nvPr userDrawn="1"/>
        </p:nvSpPr>
        <p:spPr>
          <a:xfrm>
            <a:off x="154422" y="6561667"/>
            <a:ext cx="11883157" cy="29633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15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1355919" y="6564587"/>
            <a:ext cx="829734" cy="290495"/>
          </a:xfrm>
        </p:spPr>
        <p:txBody>
          <a:bodyPr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fld id="{8C7FFB26-1639-4BDF-8BB4-B0380403798F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6" name="Espaço Reservado para Conteúdo 8"/>
          <p:cNvSpPr>
            <a:spLocks noGrp="1"/>
          </p:cNvSpPr>
          <p:nvPr>
            <p:ph sz="quarter" idx="13" hasCustomPrompt="1"/>
          </p:nvPr>
        </p:nvSpPr>
        <p:spPr>
          <a:xfrm>
            <a:off x="216000" y="6563088"/>
            <a:ext cx="8605308" cy="285555"/>
          </a:xfrm>
        </p:spPr>
        <p:txBody>
          <a:bodyPr anchor="ctr"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Título da apresentação, seção ou capítulo</a:t>
            </a:r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000" y="180000"/>
            <a:ext cx="1403539" cy="72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436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elo 4 - Comparati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216000" y="216000"/>
            <a:ext cx="10080000" cy="792000"/>
          </a:xfrm>
        </p:spPr>
        <p:txBody>
          <a:bodyPr/>
          <a:lstStyle/>
          <a:p>
            <a:r>
              <a:rPr lang="pt-BR" dirty="0"/>
              <a:t>Título do slide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48000" y="1296000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48000" y="2232000"/>
            <a:ext cx="5157787" cy="41433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940000" y="1296000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940000" y="2232000"/>
            <a:ext cx="5183188" cy="414337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6" name="Arredondar Retângulo no Mesmo Canto Lateral 15"/>
          <p:cNvSpPr/>
          <p:nvPr userDrawn="1"/>
        </p:nvSpPr>
        <p:spPr>
          <a:xfrm>
            <a:off x="154422" y="6561667"/>
            <a:ext cx="11883157" cy="29633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1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1355919" y="6564587"/>
            <a:ext cx="829734" cy="290495"/>
          </a:xfrm>
        </p:spPr>
        <p:txBody>
          <a:bodyPr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fld id="{8C7FFB26-1639-4BDF-8BB4-B0380403798F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8" name="Espaço Reservado para Conteúdo 8"/>
          <p:cNvSpPr>
            <a:spLocks noGrp="1"/>
          </p:cNvSpPr>
          <p:nvPr>
            <p:ph sz="quarter" idx="13" hasCustomPrompt="1"/>
          </p:nvPr>
        </p:nvSpPr>
        <p:spPr>
          <a:xfrm>
            <a:off x="216000" y="6563088"/>
            <a:ext cx="8605308" cy="285555"/>
          </a:xfrm>
        </p:spPr>
        <p:txBody>
          <a:bodyPr anchor="ctr"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Título da apresentação, seção ou capítulo</a:t>
            </a:r>
          </a:p>
        </p:txBody>
      </p:sp>
      <p:pic>
        <p:nvPicPr>
          <p:cNvPr id="11" name="Imagem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000" y="180000"/>
            <a:ext cx="1403539" cy="72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08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fácio e Í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 userDrawn="1"/>
        </p:nvSpPr>
        <p:spPr>
          <a:xfrm>
            <a:off x="1" y="0"/>
            <a:ext cx="6129447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344488" y="965200"/>
            <a:ext cx="5395912" cy="10800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pt-BR" dirty="0"/>
              <a:t>Título do prefácio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344488" y="2219322"/>
            <a:ext cx="5395912" cy="4068000"/>
          </a:xfrm>
        </p:spPr>
        <p:txBody>
          <a:bodyPr/>
          <a:lstStyle>
            <a:lvl1pPr marL="0" indent="0" algn="just">
              <a:lnSpc>
                <a:spcPct val="100000"/>
              </a:lnSpc>
              <a:buNone/>
              <a:defRPr sz="16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Descrição do prefácio...</a:t>
            </a: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1355919" y="6564587"/>
            <a:ext cx="829734" cy="290495"/>
          </a:xfrm>
        </p:spPr>
        <p:txBody>
          <a:bodyPr/>
          <a:lstStyle>
            <a:lvl1pPr algn="ctr">
              <a:defRPr b="0">
                <a:solidFill>
                  <a:schemeClr val="tx2"/>
                </a:solidFill>
              </a:defRPr>
            </a:lvl1pPr>
          </a:lstStyle>
          <a:p>
            <a:fld id="{8C7FFB26-1639-4BDF-8BB4-B0380403798F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4" hasCustomPrompt="1"/>
          </p:nvPr>
        </p:nvSpPr>
        <p:spPr>
          <a:xfrm>
            <a:off x="6471697" y="965200"/>
            <a:ext cx="5356236" cy="1080000"/>
          </a:xfrm>
        </p:spPr>
        <p:txBody>
          <a:bodyPr anchor="b">
            <a:noAutofit/>
          </a:bodyPr>
          <a:lstStyle>
            <a:lvl1pPr marL="0" indent="0">
              <a:buNone/>
              <a:defRPr sz="3000" b="1">
                <a:solidFill>
                  <a:schemeClr val="tx1"/>
                </a:solidFill>
                <a:latin typeface="+mj-lt"/>
              </a:defRPr>
            </a:lvl1pPr>
            <a:lvl2pPr marL="457200" indent="0" algn="l">
              <a:buNone/>
              <a:defRPr sz="3000" b="1">
                <a:solidFill>
                  <a:schemeClr val="tx2"/>
                </a:solidFill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pt-BR" dirty="0"/>
              <a:t>Título do índice</a:t>
            </a:r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5"/>
          </p:nvPr>
        </p:nvSpPr>
        <p:spPr>
          <a:xfrm>
            <a:off x="6472176" y="2219325"/>
            <a:ext cx="5356287" cy="4067997"/>
          </a:xfrm>
        </p:spPr>
        <p:txBody>
          <a:bodyPr>
            <a:normAutofit/>
          </a:bodyPr>
          <a:lstStyle>
            <a:lvl1pPr algn="just">
              <a:lnSpc>
                <a:spcPct val="100000"/>
              </a:lnSpc>
              <a:defRPr sz="2000"/>
            </a:lvl1pPr>
            <a:lvl2pPr algn="just">
              <a:lnSpc>
                <a:spcPct val="100000"/>
              </a:lnSpc>
              <a:defRPr sz="1800"/>
            </a:lvl2pPr>
            <a:lvl3pPr algn="just">
              <a:lnSpc>
                <a:spcPct val="100000"/>
              </a:lnSpc>
              <a:defRPr sz="1600"/>
            </a:lvl3pPr>
            <a:lvl4pPr algn="just">
              <a:lnSpc>
                <a:spcPct val="100000"/>
              </a:lnSpc>
              <a:defRPr sz="1400"/>
            </a:lvl4pPr>
            <a:lvl5pPr algn="just">
              <a:lnSpc>
                <a:spcPct val="100000"/>
              </a:lnSpc>
              <a:defRPr sz="1400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" name="Retângulo 9"/>
          <p:cNvSpPr/>
          <p:nvPr userDrawn="1"/>
        </p:nvSpPr>
        <p:spPr>
          <a:xfrm>
            <a:off x="6082648" y="2918"/>
            <a:ext cx="46800" cy="685508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81583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elo 4 - Sem rodap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000">
                <a:solidFill>
                  <a:schemeClr val="tx2"/>
                </a:solidFill>
              </a:defRPr>
            </a:lvl1pPr>
          </a:lstStyle>
          <a:p>
            <a:r>
              <a:rPr lang="pt-BR" dirty="0"/>
              <a:t>Título do slide</a:t>
            </a:r>
          </a:p>
        </p:txBody>
      </p:sp>
      <p:pic>
        <p:nvPicPr>
          <p:cNvPr id="8" name="Imagem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000" y="180000"/>
            <a:ext cx="1403539" cy="725706"/>
          </a:xfrm>
          <a:prstGeom prst="rect">
            <a:avLst/>
          </a:prstGeom>
        </p:spPr>
      </p:pic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1355919" y="6564587"/>
            <a:ext cx="829734" cy="290495"/>
          </a:xfrm>
        </p:spPr>
        <p:txBody>
          <a:bodyPr/>
          <a:lstStyle>
            <a:lvl1pPr algn="ctr">
              <a:defRPr b="0">
                <a:solidFill>
                  <a:schemeClr val="tx2"/>
                </a:solidFill>
              </a:defRPr>
            </a:lvl1pPr>
          </a:lstStyle>
          <a:p>
            <a:fld id="{8C7FFB26-1639-4BDF-8BB4-B0380403798F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6" name="Espaço Reservado para Conteúdo 2"/>
          <p:cNvSpPr>
            <a:spLocks noGrp="1"/>
          </p:cNvSpPr>
          <p:nvPr>
            <p:ph idx="1"/>
          </p:nvPr>
        </p:nvSpPr>
        <p:spPr>
          <a:xfrm>
            <a:off x="648000" y="1296000"/>
            <a:ext cx="10515599" cy="501044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>
                <a:latin typeface="+mj-lt"/>
              </a:defRPr>
            </a:lvl1pPr>
            <a:lvl2pPr>
              <a:lnSpc>
                <a:spcPct val="100000"/>
              </a:lnSpc>
              <a:defRPr sz="2000">
                <a:latin typeface="+mj-lt"/>
              </a:defRPr>
            </a:lvl2pPr>
            <a:lvl3pPr>
              <a:lnSpc>
                <a:spcPct val="100000"/>
              </a:lnSpc>
              <a:defRPr sz="1800">
                <a:latin typeface="+mj-lt"/>
              </a:defRPr>
            </a:lvl3pPr>
            <a:lvl4pPr>
              <a:lnSpc>
                <a:spcPct val="100000"/>
              </a:lnSpc>
              <a:defRPr sz="1600">
                <a:latin typeface="+mj-lt"/>
              </a:defRPr>
            </a:lvl4pPr>
            <a:lvl5pPr>
              <a:lnSpc>
                <a:spcPct val="100000"/>
              </a:lnSpc>
              <a:defRPr sz="1600">
                <a:latin typeface="+mj-lt"/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650147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odelo 4 - Sem rodap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Título do slide</a:t>
            </a: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1355919" y="6564587"/>
            <a:ext cx="829734" cy="290495"/>
          </a:xfrm>
        </p:spPr>
        <p:txBody>
          <a:bodyPr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fld id="{8C7FFB26-1639-4BDF-8BB4-B0380403798F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648000" y="1296000"/>
            <a:ext cx="10515599" cy="501044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100000"/>
              </a:lnSpc>
              <a:defRPr sz="2000">
                <a:solidFill>
                  <a:schemeClr val="bg1"/>
                </a:solidFill>
                <a:latin typeface="+mj-lt"/>
              </a:defRPr>
            </a:lvl2pPr>
            <a:lvl3pPr>
              <a:lnSpc>
                <a:spcPct val="100000"/>
              </a:lnSpc>
              <a:defRPr sz="1800">
                <a:solidFill>
                  <a:schemeClr val="bg1"/>
                </a:solidFill>
                <a:latin typeface="+mj-lt"/>
              </a:defRPr>
            </a:lvl3pPr>
            <a:lvl4pPr>
              <a:lnSpc>
                <a:spcPct val="100000"/>
              </a:lnSpc>
              <a:defRPr sz="1600">
                <a:solidFill>
                  <a:schemeClr val="bg1"/>
                </a:solidFill>
                <a:latin typeface="+mj-lt"/>
              </a:defRPr>
            </a:lvl4pPr>
            <a:lvl5pPr>
              <a:lnSpc>
                <a:spcPct val="100000"/>
              </a:lnSpc>
              <a:defRPr sz="16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pic>
        <p:nvPicPr>
          <p:cNvPr id="6" name="Picture 6" descr="Congregação Cristã no Brasil - Oficial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saturation sat="0"/>
                    </a14:imgEffect>
                    <a14:imgEffect>
                      <a14:brightnessContrast bright="100000" contras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29522" y="191854"/>
            <a:ext cx="1384495" cy="70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5467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ção co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 userDrawn="1"/>
        </p:nvSpPr>
        <p:spPr>
          <a:xfrm>
            <a:off x="0" y="4511710"/>
            <a:ext cx="12192000" cy="234629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2" name="Arredondar Retângulo no Mesmo Canto Lateral 11"/>
          <p:cNvSpPr/>
          <p:nvPr userDrawn="1"/>
        </p:nvSpPr>
        <p:spPr>
          <a:xfrm>
            <a:off x="154422" y="6561667"/>
            <a:ext cx="11883157" cy="29633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345600" y="4681322"/>
            <a:ext cx="11639669" cy="778641"/>
          </a:xfrm>
        </p:spPr>
        <p:txBody>
          <a:bodyPr anchor="b">
            <a:normAutofit/>
          </a:bodyPr>
          <a:lstStyle>
            <a:lvl1pPr>
              <a:defRPr sz="3000">
                <a:solidFill>
                  <a:schemeClr val="tx2"/>
                </a:solidFill>
              </a:defRPr>
            </a:lvl1pPr>
          </a:lstStyle>
          <a:p>
            <a:r>
              <a:rPr lang="pt-BR" dirty="0"/>
              <a:t>Título do slide</a:t>
            </a:r>
          </a:p>
        </p:txBody>
      </p:sp>
      <p:sp>
        <p:nvSpPr>
          <p:cNvPr id="10" name="Espaço Reservado para Imagem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-8466"/>
            <a:ext cx="12192000" cy="4510819"/>
          </a:xfrm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pt-BR" dirty="0"/>
              <a:t>Adicionar uma imagem</a:t>
            </a:r>
          </a:p>
        </p:txBody>
      </p:sp>
      <p:sp>
        <p:nvSpPr>
          <p:cNvPr id="14" name="Espaço Reservado para Conteúdo 13"/>
          <p:cNvSpPr>
            <a:spLocks noGrp="1"/>
          </p:cNvSpPr>
          <p:nvPr>
            <p:ph sz="quarter" idx="14" hasCustomPrompt="1"/>
          </p:nvPr>
        </p:nvSpPr>
        <p:spPr>
          <a:xfrm>
            <a:off x="345600" y="5507721"/>
            <a:ext cx="11639668" cy="91317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Descrição do slide</a:t>
            </a:r>
          </a:p>
        </p:txBody>
      </p:sp>
      <p:sp>
        <p:nvSpPr>
          <p:cNvPr id="8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1355919" y="6564587"/>
            <a:ext cx="829734" cy="290495"/>
          </a:xfrm>
        </p:spPr>
        <p:txBody>
          <a:bodyPr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fld id="{8C7FFB26-1639-4BDF-8BB4-B0380403798F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5" hasCustomPrompt="1"/>
          </p:nvPr>
        </p:nvSpPr>
        <p:spPr>
          <a:xfrm>
            <a:off x="216000" y="6563088"/>
            <a:ext cx="8356069" cy="285555"/>
          </a:xfrm>
        </p:spPr>
        <p:txBody>
          <a:bodyPr anchor="ctr"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Título da apresentação, seção ou capítulo</a:t>
            </a:r>
          </a:p>
        </p:txBody>
      </p:sp>
    </p:spTree>
    <p:extLst>
      <p:ext uri="{BB962C8B-B14F-4D97-AF65-F5344CB8AC3E}">
        <p14:creationId xmlns:p14="http://schemas.microsoft.com/office/powerpoint/2010/main" val="41822601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ção com imagem - Sem rodap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 userDrawn="1"/>
        </p:nvSpPr>
        <p:spPr>
          <a:xfrm>
            <a:off x="0" y="4511710"/>
            <a:ext cx="12192000" cy="234629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345600" y="4681322"/>
            <a:ext cx="11639669" cy="778641"/>
          </a:xfrm>
        </p:spPr>
        <p:txBody>
          <a:bodyPr anchor="b">
            <a:normAutofit/>
          </a:bodyPr>
          <a:lstStyle>
            <a:lvl1pPr>
              <a:defRPr sz="3000">
                <a:solidFill>
                  <a:schemeClr val="tx2"/>
                </a:solidFill>
              </a:defRPr>
            </a:lvl1pPr>
          </a:lstStyle>
          <a:p>
            <a:r>
              <a:rPr lang="pt-BR" dirty="0"/>
              <a:t>Título do slide</a:t>
            </a:r>
          </a:p>
        </p:txBody>
      </p:sp>
      <p:sp>
        <p:nvSpPr>
          <p:cNvPr id="10" name="Espaço Reservado para Imagem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-8466"/>
            <a:ext cx="12192000" cy="4510819"/>
          </a:xfrm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pt-BR" dirty="0"/>
              <a:t>Adicionar uma imagem</a:t>
            </a:r>
          </a:p>
        </p:txBody>
      </p:sp>
      <p:sp>
        <p:nvSpPr>
          <p:cNvPr id="14" name="Espaço Reservado para Conteúdo 13"/>
          <p:cNvSpPr>
            <a:spLocks noGrp="1"/>
          </p:cNvSpPr>
          <p:nvPr>
            <p:ph sz="quarter" idx="14" hasCustomPrompt="1"/>
          </p:nvPr>
        </p:nvSpPr>
        <p:spPr>
          <a:xfrm>
            <a:off x="345600" y="5507721"/>
            <a:ext cx="11639668" cy="91317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Descrição do slide</a:t>
            </a:r>
          </a:p>
        </p:txBody>
      </p:sp>
      <p:sp>
        <p:nvSpPr>
          <p:cNvPr id="8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1355919" y="6564587"/>
            <a:ext cx="829734" cy="290495"/>
          </a:xfrm>
        </p:spPr>
        <p:txBody>
          <a:bodyPr/>
          <a:lstStyle>
            <a:lvl1pPr algn="ctr">
              <a:defRPr b="0">
                <a:solidFill>
                  <a:schemeClr val="tx2"/>
                </a:solidFill>
              </a:defRPr>
            </a:lvl1pPr>
          </a:lstStyle>
          <a:p>
            <a:fld id="{8C7FFB26-1639-4BDF-8BB4-B0380403798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86052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ção com imagem - Sem rodap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 userDrawn="1"/>
        </p:nvSpPr>
        <p:spPr>
          <a:xfrm>
            <a:off x="0" y="4511710"/>
            <a:ext cx="12192000" cy="234629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345600" y="4681322"/>
            <a:ext cx="11639669" cy="778641"/>
          </a:xfrm>
        </p:spPr>
        <p:txBody>
          <a:bodyPr anchor="b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Título do slide</a:t>
            </a:r>
          </a:p>
        </p:txBody>
      </p:sp>
      <p:sp>
        <p:nvSpPr>
          <p:cNvPr id="10" name="Espaço Reservado para Imagem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-8466"/>
            <a:ext cx="12192000" cy="4510819"/>
          </a:xfrm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pt-BR" dirty="0"/>
              <a:t>Adicionar uma imagem</a:t>
            </a:r>
          </a:p>
        </p:txBody>
      </p:sp>
      <p:sp>
        <p:nvSpPr>
          <p:cNvPr id="14" name="Espaço Reservado para Conteúdo 13"/>
          <p:cNvSpPr>
            <a:spLocks noGrp="1"/>
          </p:cNvSpPr>
          <p:nvPr>
            <p:ph sz="quarter" idx="14" hasCustomPrompt="1"/>
          </p:nvPr>
        </p:nvSpPr>
        <p:spPr>
          <a:xfrm>
            <a:off x="345600" y="5507721"/>
            <a:ext cx="11639668" cy="91317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Descrição do slide</a:t>
            </a:r>
          </a:p>
        </p:txBody>
      </p:sp>
      <p:sp>
        <p:nvSpPr>
          <p:cNvPr id="8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1355919" y="6564587"/>
            <a:ext cx="829734" cy="290495"/>
          </a:xfrm>
        </p:spPr>
        <p:txBody>
          <a:bodyPr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fld id="{8C7FFB26-1639-4BDF-8BB4-B0380403798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31838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tão com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 userDrawn="1"/>
        </p:nvSpPr>
        <p:spPr>
          <a:xfrm>
            <a:off x="1" y="0"/>
            <a:ext cx="5019673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Arredondar Retângulo no Mesmo Canto Lateral 10"/>
          <p:cNvSpPr/>
          <p:nvPr userDrawn="1"/>
        </p:nvSpPr>
        <p:spPr>
          <a:xfrm>
            <a:off x="154422" y="6561667"/>
            <a:ext cx="11883157" cy="29633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344488" y="987423"/>
            <a:ext cx="4320000" cy="108000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pt-BR" dirty="0"/>
              <a:t>Título do slide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360989" y="987425"/>
            <a:ext cx="6466944" cy="5040842"/>
          </a:xfrm>
        </p:spPr>
        <p:txBody>
          <a:bodyPr/>
          <a:lstStyle>
            <a:lvl1pPr>
              <a:lnSpc>
                <a:spcPct val="100000"/>
              </a:lnSpc>
              <a:defRPr sz="3200"/>
            </a:lvl1pPr>
            <a:lvl2pPr>
              <a:lnSpc>
                <a:spcPct val="100000"/>
              </a:lnSpc>
              <a:defRPr sz="2800"/>
            </a:lvl2pPr>
            <a:lvl3pPr>
              <a:lnSpc>
                <a:spcPct val="100000"/>
              </a:lnSpc>
              <a:defRPr sz="2400"/>
            </a:lvl3pPr>
            <a:lvl4pPr>
              <a:lnSpc>
                <a:spcPct val="100000"/>
              </a:lnSpc>
              <a:defRPr sz="2000"/>
            </a:lvl4pPr>
            <a:lvl5pPr>
              <a:lnSpc>
                <a:spcPct val="100000"/>
              </a:lnSpc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344488" y="2219324"/>
            <a:ext cx="4320000" cy="380894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Descrição do slide</a:t>
            </a:r>
          </a:p>
        </p:txBody>
      </p:sp>
      <p:sp>
        <p:nvSpPr>
          <p:cNvPr id="10" name="Espaço Reservado para Conteúdo 8"/>
          <p:cNvSpPr>
            <a:spLocks noGrp="1"/>
          </p:cNvSpPr>
          <p:nvPr>
            <p:ph sz="quarter" idx="13" hasCustomPrompt="1"/>
          </p:nvPr>
        </p:nvSpPr>
        <p:spPr>
          <a:xfrm>
            <a:off x="216000" y="6563088"/>
            <a:ext cx="8458199" cy="285555"/>
          </a:xfrm>
        </p:spPr>
        <p:txBody>
          <a:bodyPr anchor="ctr"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Título da apresentação, seção ou capítulo</a:t>
            </a: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1355919" y="6564587"/>
            <a:ext cx="829734" cy="290495"/>
          </a:xfrm>
        </p:spPr>
        <p:txBody>
          <a:bodyPr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fld id="{8C7FFB26-1639-4BDF-8BB4-B0380403798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90253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tão com conteúdo - Sem rodap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 userDrawn="1"/>
        </p:nvSpPr>
        <p:spPr>
          <a:xfrm>
            <a:off x="1" y="0"/>
            <a:ext cx="5019673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344488" y="987423"/>
            <a:ext cx="4320000" cy="108000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pt-BR" dirty="0"/>
              <a:t>Título do slide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360989" y="987425"/>
            <a:ext cx="6466944" cy="5040842"/>
          </a:xfrm>
        </p:spPr>
        <p:txBody>
          <a:bodyPr/>
          <a:lstStyle>
            <a:lvl1pPr>
              <a:lnSpc>
                <a:spcPct val="100000"/>
              </a:lnSpc>
              <a:defRPr sz="3200"/>
            </a:lvl1pPr>
            <a:lvl2pPr>
              <a:lnSpc>
                <a:spcPct val="100000"/>
              </a:lnSpc>
              <a:defRPr sz="2800"/>
            </a:lvl2pPr>
            <a:lvl3pPr>
              <a:lnSpc>
                <a:spcPct val="100000"/>
              </a:lnSpc>
              <a:defRPr sz="2400"/>
            </a:lvl3pPr>
            <a:lvl4pPr>
              <a:lnSpc>
                <a:spcPct val="100000"/>
              </a:lnSpc>
              <a:defRPr sz="2000"/>
            </a:lvl4pPr>
            <a:lvl5pPr>
              <a:lnSpc>
                <a:spcPct val="100000"/>
              </a:lnSpc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344488" y="2219324"/>
            <a:ext cx="4320000" cy="380894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Descrição do slide</a:t>
            </a: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1355919" y="6564587"/>
            <a:ext cx="829734" cy="290495"/>
          </a:xfrm>
        </p:spPr>
        <p:txBody>
          <a:bodyPr/>
          <a:lstStyle>
            <a:lvl1pPr algn="ctr">
              <a:defRPr b="0">
                <a:solidFill>
                  <a:schemeClr val="tx2"/>
                </a:solidFill>
              </a:defRPr>
            </a:lvl1pPr>
          </a:lstStyle>
          <a:p>
            <a:fld id="{8C7FFB26-1639-4BDF-8BB4-B0380403798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28312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rtão com conteúdo - Sem rodap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 userDrawn="1"/>
        </p:nvSpPr>
        <p:spPr>
          <a:xfrm>
            <a:off x="1" y="0"/>
            <a:ext cx="501967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2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344488" y="987423"/>
            <a:ext cx="4320000" cy="1080000"/>
          </a:xfrm>
        </p:spPr>
        <p:txBody>
          <a:bodyPr anchor="b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Título do slide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360989" y="987425"/>
            <a:ext cx="6466944" cy="5040842"/>
          </a:xfrm>
        </p:spPr>
        <p:txBody>
          <a:bodyPr/>
          <a:lstStyle>
            <a:lvl1pPr>
              <a:lnSpc>
                <a:spcPct val="100000"/>
              </a:lnSpc>
              <a:defRPr sz="3200"/>
            </a:lvl1pPr>
            <a:lvl2pPr>
              <a:lnSpc>
                <a:spcPct val="100000"/>
              </a:lnSpc>
              <a:defRPr sz="2800"/>
            </a:lvl2pPr>
            <a:lvl3pPr>
              <a:lnSpc>
                <a:spcPct val="100000"/>
              </a:lnSpc>
              <a:defRPr sz="2400"/>
            </a:lvl3pPr>
            <a:lvl4pPr>
              <a:lnSpc>
                <a:spcPct val="100000"/>
              </a:lnSpc>
              <a:defRPr sz="2000"/>
            </a:lvl4pPr>
            <a:lvl5pPr>
              <a:lnSpc>
                <a:spcPct val="100000"/>
              </a:lnSpc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344488" y="2219324"/>
            <a:ext cx="4320000" cy="380894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Descrição do slide</a:t>
            </a: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1355919" y="6564587"/>
            <a:ext cx="829734" cy="290495"/>
          </a:xfrm>
        </p:spPr>
        <p:txBody>
          <a:bodyPr/>
          <a:lstStyle>
            <a:lvl1pPr algn="ctr">
              <a:defRPr b="0">
                <a:solidFill>
                  <a:schemeClr val="tx2"/>
                </a:solidFill>
              </a:defRPr>
            </a:lvl1pPr>
          </a:lstStyle>
          <a:p>
            <a:fld id="{8C7FFB26-1639-4BDF-8BB4-B0380403798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77506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tão co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 userDrawn="1"/>
        </p:nvSpPr>
        <p:spPr>
          <a:xfrm>
            <a:off x="7171425" y="0"/>
            <a:ext cx="5019673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Arredondar Retângulo no Mesmo Canto Lateral 11"/>
          <p:cNvSpPr/>
          <p:nvPr userDrawn="1"/>
        </p:nvSpPr>
        <p:spPr>
          <a:xfrm>
            <a:off x="154422" y="6561667"/>
            <a:ext cx="11883157" cy="29633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7537451" y="987423"/>
            <a:ext cx="4320000" cy="108000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pt-BR" dirty="0"/>
              <a:t>Título do slide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 hasCustomPrompt="1"/>
          </p:nvPr>
        </p:nvSpPr>
        <p:spPr>
          <a:xfrm>
            <a:off x="347133" y="987425"/>
            <a:ext cx="6490645" cy="4873625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/>
              <a:t>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7537451" y="2219324"/>
            <a:ext cx="4320000" cy="3600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Descrição do slide</a:t>
            </a:r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000" y="180000"/>
            <a:ext cx="1403539" cy="725706"/>
          </a:xfrm>
          <a:prstGeom prst="rect">
            <a:avLst/>
          </a:prstGeom>
        </p:spPr>
      </p:pic>
      <p:sp>
        <p:nvSpPr>
          <p:cNvPr id="10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1355919" y="6564587"/>
            <a:ext cx="829734" cy="290495"/>
          </a:xfrm>
        </p:spPr>
        <p:txBody>
          <a:bodyPr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fld id="{8C7FFB26-1639-4BDF-8BB4-B0380403798F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" name="Espaço Reservado para Conteúdo 8"/>
          <p:cNvSpPr>
            <a:spLocks noGrp="1"/>
          </p:cNvSpPr>
          <p:nvPr>
            <p:ph sz="quarter" idx="13" hasCustomPrompt="1"/>
          </p:nvPr>
        </p:nvSpPr>
        <p:spPr>
          <a:xfrm>
            <a:off x="216000" y="6563088"/>
            <a:ext cx="8458199" cy="285555"/>
          </a:xfrm>
        </p:spPr>
        <p:txBody>
          <a:bodyPr anchor="ctr"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Título da apresentação, seção ou capítulo</a:t>
            </a:r>
          </a:p>
        </p:txBody>
      </p:sp>
    </p:spTree>
    <p:extLst>
      <p:ext uri="{BB962C8B-B14F-4D97-AF65-F5344CB8AC3E}">
        <p14:creationId xmlns:p14="http://schemas.microsoft.com/office/powerpoint/2010/main" val="26204001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tão com imagem - Sem rodap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 userDrawn="1"/>
        </p:nvSpPr>
        <p:spPr>
          <a:xfrm>
            <a:off x="7171425" y="0"/>
            <a:ext cx="5019673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7537451" y="987423"/>
            <a:ext cx="4320000" cy="108000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pt-BR" dirty="0"/>
              <a:t>Título do slide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 hasCustomPrompt="1"/>
          </p:nvPr>
        </p:nvSpPr>
        <p:spPr>
          <a:xfrm>
            <a:off x="347133" y="987425"/>
            <a:ext cx="6490645" cy="4873625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/>
              <a:t>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7537451" y="2219324"/>
            <a:ext cx="4320000" cy="3600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Descrição do slide</a:t>
            </a:r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000" y="180000"/>
            <a:ext cx="1403539" cy="725706"/>
          </a:xfrm>
          <a:prstGeom prst="rect">
            <a:avLst/>
          </a:prstGeom>
        </p:spPr>
      </p:pic>
      <p:sp>
        <p:nvSpPr>
          <p:cNvPr id="10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1355919" y="6564587"/>
            <a:ext cx="829734" cy="290495"/>
          </a:xfrm>
        </p:spPr>
        <p:txBody>
          <a:bodyPr/>
          <a:lstStyle>
            <a:lvl1pPr algn="ctr">
              <a:defRPr b="0">
                <a:solidFill>
                  <a:schemeClr val="tx2"/>
                </a:solidFill>
              </a:defRPr>
            </a:lvl1pPr>
          </a:lstStyle>
          <a:p>
            <a:fld id="{8C7FFB26-1639-4BDF-8BB4-B0380403798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43774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u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 userDrawn="1"/>
        </p:nvSpPr>
        <p:spPr>
          <a:xfrm>
            <a:off x="0" y="0"/>
            <a:ext cx="250466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2852530" y="36000"/>
            <a:ext cx="7561470" cy="1224000"/>
          </a:xfrm>
        </p:spPr>
        <p:txBody>
          <a:bodyPr anchor="b">
            <a:normAutofit/>
          </a:bodyPr>
          <a:lstStyle>
            <a:lvl1pPr algn="l">
              <a:defRPr sz="4000" b="1" baseline="0">
                <a:solidFill>
                  <a:schemeClr val="tx2"/>
                </a:solidFill>
              </a:defRPr>
            </a:lvl1pPr>
          </a:lstStyle>
          <a:p>
            <a:r>
              <a:rPr lang="pt-BR" dirty="0"/>
              <a:t>Pauta da apresentação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2852530" y="1375340"/>
            <a:ext cx="7561470" cy="4946632"/>
          </a:xfrm>
        </p:spPr>
        <p:txBody>
          <a:bodyPr>
            <a:normAutofit/>
          </a:bodyPr>
          <a:lstStyle>
            <a:lvl1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  <a:defRPr sz="2800" baseline="0"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Tópicos ou seções da apresentação</a:t>
            </a:r>
          </a:p>
        </p:txBody>
      </p:sp>
      <p:sp>
        <p:nvSpPr>
          <p:cNvPr id="8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1355919" y="6564587"/>
            <a:ext cx="829734" cy="290495"/>
          </a:xfrm>
        </p:spPr>
        <p:txBody>
          <a:bodyPr/>
          <a:lstStyle>
            <a:lvl1pPr algn="ctr">
              <a:defRPr b="0">
                <a:solidFill>
                  <a:schemeClr val="tx2"/>
                </a:solidFill>
              </a:defRPr>
            </a:lvl1pPr>
          </a:lstStyle>
          <a:p>
            <a:fld id="{8C7FFB26-1639-4BDF-8BB4-B0380403798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023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rtão com imagem - Sem rodap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 userDrawn="1"/>
        </p:nvSpPr>
        <p:spPr>
          <a:xfrm>
            <a:off x="7171425" y="0"/>
            <a:ext cx="501967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7537451" y="987423"/>
            <a:ext cx="4320000" cy="1080000"/>
          </a:xfrm>
        </p:spPr>
        <p:txBody>
          <a:bodyPr anchor="b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Título do slide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 hasCustomPrompt="1"/>
          </p:nvPr>
        </p:nvSpPr>
        <p:spPr>
          <a:xfrm>
            <a:off x="347133" y="987425"/>
            <a:ext cx="6490645" cy="4873625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/>
              <a:t>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7537451" y="2219324"/>
            <a:ext cx="4320000" cy="3600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Descrição do slide</a:t>
            </a:r>
          </a:p>
        </p:txBody>
      </p:sp>
      <p:sp>
        <p:nvSpPr>
          <p:cNvPr id="10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1355919" y="6564587"/>
            <a:ext cx="829734" cy="290495"/>
          </a:xfrm>
        </p:spPr>
        <p:txBody>
          <a:bodyPr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fld id="{8C7FFB26-1639-4BDF-8BB4-B0380403798F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7" name="Picture 6" descr="Congregação Cristã no Brasil - Oficial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saturation sat="0"/>
                    </a14:imgEffect>
                    <a14:imgEffect>
                      <a14:brightnessContrast bright="100000" contras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29522" y="191854"/>
            <a:ext cx="1384495" cy="70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310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vr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 userDrawn="1"/>
        </p:nvSpPr>
        <p:spPr>
          <a:xfrm>
            <a:off x="1" y="0"/>
            <a:ext cx="6129447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344488" y="965200"/>
            <a:ext cx="5395912" cy="108000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pt-BR" dirty="0"/>
              <a:t>Título 1</a:t>
            </a: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1355919" y="6564587"/>
            <a:ext cx="829734" cy="290495"/>
          </a:xfrm>
        </p:spPr>
        <p:txBody>
          <a:bodyPr/>
          <a:lstStyle>
            <a:lvl1pPr algn="ctr">
              <a:defRPr b="0">
                <a:solidFill>
                  <a:schemeClr val="tx2"/>
                </a:solidFill>
              </a:defRPr>
            </a:lvl1pPr>
          </a:lstStyle>
          <a:p>
            <a:fld id="{8C7FFB26-1639-4BDF-8BB4-B0380403798F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4" hasCustomPrompt="1"/>
          </p:nvPr>
        </p:nvSpPr>
        <p:spPr>
          <a:xfrm>
            <a:off x="6471697" y="965200"/>
            <a:ext cx="5356236" cy="1080000"/>
          </a:xfrm>
        </p:spPr>
        <p:txBody>
          <a:bodyPr anchor="b">
            <a:noAutofit/>
          </a:bodyPr>
          <a:lstStyle>
            <a:lvl1pPr marL="0" indent="0">
              <a:buNone/>
              <a:defRPr sz="3000" b="1">
                <a:solidFill>
                  <a:schemeClr val="tx1"/>
                </a:solidFill>
                <a:latin typeface="+mj-lt"/>
              </a:defRPr>
            </a:lvl1pPr>
            <a:lvl2pPr marL="457200" indent="0" algn="l">
              <a:buNone/>
              <a:defRPr sz="3000" b="1">
                <a:solidFill>
                  <a:schemeClr val="tx2"/>
                </a:solidFill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pt-BR" dirty="0"/>
              <a:t>Título 2</a:t>
            </a:r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5"/>
          </p:nvPr>
        </p:nvSpPr>
        <p:spPr>
          <a:xfrm>
            <a:off x="6472176" y="2219325"/>
            <a:ext cx="5356287" cy="4067997"/>
          </a:xfrm>
        </p:spPr>
        <p:txBody>
          <a:bodyPr>
            <a:normAutofit/>
          </a:bodyPr>
          <a:lstStyle>
            <a:lvl1pPr algn="just">
              <a:lnSpc>
                <a:spcPct val="100000"/>
              </a:lnSpc>
              <a:defRPr sz="2000"/>
            </a:lvl1pPr>
            <a:lvl2pPr algn="just">
              <a:lnSpc>
                <a:spcPct val="100000"/>
              </a:lnSpc>
              <a:defRPr sz="1800"/>
            </a:lvl2pPr>
            <a:lvl3pPr algn="just">
              <a:lnSpc>
                <a:spcPct val="100000"/>
              </a:lnSpc>
              <a:defRPr sz="1600"/>
            </a:lvl3pPr>
            <a:lvl4pPr algn="just">
              <a:lnSpc>
                <a:spcPct val="100000"/>
              </a:lnSpc>
              <a:defRPr sz="1400"/>
            </a:lvl4pPr>
            <a:lvl5pPr algn="just">
              <a:lnSpc>
                <a:spcPct val="100000"/>
              </a:lnSpc>
              <a:defRPr sz="1400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16"/>
          </p:nvPr>
        </p:nvSpPr>
        <p:spPr>
          <a:xfrm>
            <a:off x="347132" y="2219325"/>
            <a:ext cx="5393267" cy="4067997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1" name="Arredondar Retângulo no Mesmo Canto Lateral 10"/>
          <p:cNvSpPr/>
          <p:nvPr userDrawn="1"/>
        </p:nvSpPr>
        <p:spPr>
          <a:xfrm>
            <a:off x="154422" y="6561667"/>
            <a:ext cx="11883157" cy="29633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12" name="Espaço Reservado para Número de Slide 5"/>
          <p:cNvSpPr txBox="1">
            <a:spLocks/>
          </p:cNvSpPr>
          <p:nvPr userDrawn="1"/>
        </p:nvSpPr>
        <p:spPr>
          <a:xfrm>
            <a:off x="11355919" y="6564587"/>
            <a:ext cx="829734" cy="2904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ctr" defTabSz="914400" rtl="0" eaLnBrk="1" latinLnBrk="0" hangingPunct="1">
              <a:defRPr sz="12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C7FFB26-1639-4BDF-8BB4-B0380403798F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3" name="Espaço Reservado para Conteúdo 8"/>
          <p:cNvSpPr>
            <a:spLocks noGrp="1"/>
          </p:cNvSpPr>
          <p:nvPr>
            <p:ph sz="quarter" idx="13" hasCustomPrompt="1"/>
          </p:nvPr>
        </p:nvSpPr>
        <p:spPr>
          <a:xfrm>
            <a:off x="216000" y="6563088"/>
            <a:ext cx="8458199" cy="285555"/>
          </a:xfrm>
        </p:spPr>
        <p:txBody>
          <a:bodyPr anchor="ctr"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Título da apresentação, seção ou capítulo</a:t>
            </a:r>
          </a:p>
        </p:txBody>
      </p:sp>
    </p:spTree>
    <p:extLst>
      <p:ext uri="{BB962C8B-B14F-4D97-AF65-F5344CB8AC3E}">
        <p14:creationId xmlns:p14="http://schemas.microsoft.com/office/powerpoint/2010/main" val="1339996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vr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 userDrawn="1"/>
        </p:nvSpPr>
        <p:spPr>
          <a:xfrm>
            <a:off x="1" y="0"/>
            <a:ext cx="6129447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344488" y="965200"/>
            <a:ext cx="5395912" cy="108000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pt-BR" dirty="0"/>
              <a:t>Título 1</a:t>
            </a: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1355919" y="6564587"/>
            <a:ext cx="829734" cy="290495"/>
          </a:xfrm>
        </p:spPr>
        <p:txBody>
          <a:bodyPr/>
          <a:lstStyle>
            <a:lvl1pPr algn="ctr">
              <a:defRPr b="0">
                <a:solidFill>
                  <a:schemeClr val="tx2"/>
                </a:solidFill>
              </a:defRPr>
            </a:lvl1pPr>
          </a:lstStyle>
          <a:p>
            <a:fld id="{8C7FFB26-1639-4BDF-8BB4-B0380403798F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4" hasCustomPrompt="1"/>
          </p:nvPr>
        </p:nvSpPr>
        <p:spPr>
          <a:xfrm>
            <a:off x="6471697" y="965200"/>
            <a:ext cx="5356236" cy="1080000"/>
          </a:xfrm>
        </p:spPr>
        <p:txBody>
          <a:bodyPr anchor="b">
            <a:noAutofit/>
          </a:bodyPr>
          <a:lstStyle>
            <a:lvl1pPr marL="0" indent="0">
              <a:buNone/>
              <a:defRPr sz="3000" b="1">
                <a:solidFill>
                  <a:schemeClr val="tx1"/>
                </a:solidFill>
                <a:latin typeface="+mj-lt"/>
              </a:defRPr>
            </a:lvl1pPr>
            <a:lvl2pPr marL="457200" indent="0" algn="l">
              <a:buNone/>
              <a:defRPr sz="3000" b="1">
                <a:solidFill>
                  <a:schemeClr val="tx2"/>
                </a:solidFill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pt-BR" dirty="0"/>
              <a:t>Título 2</a:t>
            </a:r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5"/>
          </p:nvPr>
        </p:nvSpPr>
        <p:spPr>
          <a:xfrm>
            <a:off x="6472176" y="2219325"/>
            <a:ext cx="5356287" cy="4067997"/>
          </a:xfrm>
        </p:spPr>
        <p:txBody>
          <a:bodyPr>
            <a:normAutofit/>
          </a:bodyPr>
          <a:lstStyle>
            <a:lvl1pPr algn="just">
              <a:lnSpc>
                <a:spcPct val="100000"/>
              </a:lnSpc>
              <a:defRPr sz="2000"/>
            </a:lvl1pPr>
            <a:lvl2pPr algn="just">
              <a:lnSpc>
                <a:spcPct val="100000"/>
              </a:lnSpc>
              <a:defRPr sz="1800"/>
            </a:lvl2pPr>
            <a:lvl3pPr algn="just">
              <a:lnSpc>
                <a:spcPct val="100000"/>
              </a:lnSpc>
              <a:defRPr sz="1600"/>
            </a:lvl3pPr>
            <a:lvl4pPr algn="just">
              <a:lnSpc>
                <a:spcPct val="100000"/>
              </a:lnSpc>
              <a:defRPr sz="1400"/>
            </a:lvl4pPr>
            <a:lvl5pPr algn="just">
              <a:lnSpc>
                <a:spcPct val="100000"/>
              </a:lnSpc>
              <a:defRPr sz="1400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16"/>
          </p:nvPr>
        </p:nvSpPr>
        <p:spPr>
          <a:xfrm>
            <a:off x="347132" y="2219325"/>
            <a:ext cx="5393267" cy="4067997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2" name="Espaço Reservado para Número de Slide 5"/>
          <p:cNvSpPr txBox="1">
            <a:spLocks/>
          </p:cNvSpPr>
          <p:nvPr userDrawn="1"/>
        </p:nvSpPr>
        <p:spPr>
          <a:xfrm>
            <a:off x="11355919" y="6564587"/>
            <a:ext cx="829734" cy="2904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ctr" defTabSz="914400" rtl="0" eaLnBrk="1" latinLnBrk="0" hangingPunct="1">
              <a:defRPr sz="12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C7FFB26-1639-4BDF-8BB4-B0380403798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48910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odelo 4 - Sem rodap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338666" y="2569267"/>
            <a:ext cx="9957333" cy="792000"/>
          </a:xfrm>
        </p:spPr>
        <p:txBody>
          <a:bodyPr anchor="b">
            <a:normAutofit/>
          </a:bodyPr>
          <a:lstStyle>
            <a:lvl1pPr>
              <a:defRPr sz="3000">
                <a:solidFill>
                  <a:schemeClr val="tx2"/>
                </a:solidFill>
              </a:defRPr>
            </a:lvl1pPr>
          </a:lstStyle>
          <a:p>
            <a:r>
              <a:rPr lang="pt-BR" dirty="0"/>
              <a:t>Título do slide</a:t>
            </a:r>
          </a:p>
        </p:txBody>
      </p:sp>
      <p:pic>
        <p:nvPicPr>
          <p:cNvPr id="8" name="Imagem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000" y="180000"/>
            <a:ext cx="1403539" cy="725706"/>
          </a:xfrm>
          <a:prstGeom prst="rect">
            <a:avLst/>
          </a:prstGeom>
        </p:spPr>
      </p:pic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1355919" y="6564587"/>
            <a:ext cx="829734" cy="290495"/>
          </a:xfrm>
        </p:spPr>
        <p:txBody>
          <a:bodyPr/>
          <a:lstStyle>
            <a:lvl1pPr algn="ctr">
              <a:defRPr b="0">
                <a:solidFill>
                  <a:schemeClr val="tx2"/>
                </a:solidFill>
              </a:defRPr>
            </a:lvl1pPr>
          </a:lstStyle>
          <a:p>
            <a:fld id="{8C7FFB26-1639-4BDF-8BB4-B0380403798F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13" hasCustomPrompt="1"/>
          </p:nvPr>
        </p:nvSpPr>
        <p:spPr>
          <a:xfrm>
            <a:off x="338665" y="3488265"/>
            <a:ext cx="9957333" cy="668867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Descrição do Slide</a:t>
            </a:r>
          </a:p>
        </p:txBody>
      </p:sp>
    </p:spTree>
    <p:extLst>
      <p:ext uri="{BB962C8B-B14F-4D97-AF65-F5344CB8AC3E}">
        <p14:creationId xmlns:p14="http://schemas.microsoft.com/office/powerpoint/2010/main" val="29140728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odelo 4 - Sem rodap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347132" y="2569267"/>
            <a:ext cx="9948867" cy="792000"/>
          </a:xfrm>
        </p:spPr>
        <p:txBody>
          <a:bodyPr anchor="b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Título do slide</a:t>
            </a: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1355919" y="6564587"/>
            <a:ext cx="829734" cy="290495"/>
          </a:xfrm>
        </p:spPr>
        <p:txBody>
          <a:bodyPr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fld id="{8C7FFB26-1639-4BDF-8BB4-B0380403798F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13" hasCustomPrompt="1"/>
          </p:nvPr>
        </p:nvSpPr>
        <p:spPr>
          <a:xfrm>
            <a:off x="347131" y="3488265"/>
            <a:ext cx="9948867" cy="66886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/>
              <a:t>Descrição do Slide</a:t>
            </a:r>
          </a:p>
        </p:txBody>
      </p:sp>
      <p:pic>
        <p:nvPicPr>
          <p:cNvPr id="6" name="Picture 6" descr="Congregação Cristã no Brasil - Oficial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saturation sat="0"/>
                    </a14:imgEffect>
                    <a14:imgEffect>
                      <a14:brightnessContrast bright="100000" contras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29522" y="191854"/>
            <a:ext cx="1384495" cy="70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74774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final - Dados de cont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200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056345" y="893845"/>
            <a:ext cx="10089876" cy="1475982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pt-BR" dirty="0"/>
              <a:t>Texto de encerramento da apresentação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>
          <a:xfrm>
            <a:off x="6461090" y="2708904"/>
            <a:ext cx="4685131" cy="441587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Administração / Regional</a:t>
            </a:r>
          </a:p>
        </p:txBody>
      </p:sp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09" y="2708904"/>
            <a:ext cx="3948216" cy="2041448"/>
          </a:xfrm>
          <a:prstGeom prst="rect">
            <a:avLst/>
          </a:prstGeom>
        </p:spPr>
      </p:pic>
      <p:cxnSp>
        <p:nvCxnSpPr>
          <p:cNvPr id="12" name="Conector reto 11"/>
          <p:cNvCxnSpPr/>
          <p:nvPr userDrawn="1"/>
        </p:nvCxnSpPr>
        <p:spPr>
          <a:xfrm>
            <a:off x="5726030" y="2717589"/>
            <a:ext cx="0" cy="2038252"/>
          </a:xfrm>
          <a:prstGeom prst="line">
            <a:avLst/>
          </a:prstGeom>
          <a:ln w="19050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ço Reservado para Texto 7"/>
          <p:cNvSpPr>
            <a:spLocks noGrp="1"/>
          </p:cNvSpPr>
          <p:nvPr>
            <p:ph type="body" sz="quarter" idx="11" hasCustomPrompt="1"/>
          </p:nvPr>
        </p:nvSpPr>
        <p:spPr>
          <a:xfrm>
            <a:off x="6461829" y="4424347"/>
            <a:ext cx="4684392" cy="326006"/>
          </a:xfrm>
        </p:spPr>
        <p:txBody>
          <a:bodyPr>
            <a:normAutofit/>
          </a:bodyPr>
          <a:lstStyle>
            <a:lvl1pPr marL="0" indent="0">
              <a:buNone/>
              <a:defRPr sz="1800" b="0" i="0" baseline="0"/>
            </a:lvl1pPr>
          </a:lstStyle>
          <a:p>
            <a:pPr lvl="0"/>
            <a:r>
              <a:rPr lang="pt-BR" dirty="0"/>
              <a:t>Telefone ou e-mail</a:t>
            </a:r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sz="quarter" idx="12" hasCustomPrompt="1"/>
          </p:nvPr>
        </p:nvSpPr>
        <p:spPr>
          <a:xfrm>
            <a:off x="6461090" y="3151172"/>
            <a:ext cx="4685131" cy="127317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pt-BR" dirty="0"/>
              <a:t>Endereço</a:t>
            </a:r>
          </a:p>
        </p:txBody>
      </p:sp>
    </p:spTree>
    <p:extLst>
      <p:ext uri="{BB962C8B-B14F-4D97-AF65-F5344CB8AC3E}">
        <p14:creationId xmlns:p14="http://schemas.microsoft.com/office/powerpoint/2010/main" val="713722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Índice de Ativida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/>
          <p:nvPr/>
        </p:nvSpPr>
        <p:spPr bwMode="auto">
          <a:xfrm>
            <a:off x="1" y="1091150"/>
            <a:ext cx="12192000" cy="5766854"/>
          </a:xfrm>
          <a:prstGeom prst="rect">
            <a:avLst/>
          </a:prstGeom>
          <a:solidFill>
            <a:srgbClr val="EBEBEB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409" tIns="36409" rIns="36409" bIns="364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27950" fontAlgn="base">
              <a:spcBef>
                <a:spcPct val="0"/>
              </a:spcBef>
              <a:spcAft>
                <a:spcPct val="0"/>
              </a:spcAft>
            </a:pPr>
            <a:endParaRPr lang="en-US" sz="1754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47472" y="1311900"/>
            <a:ext cx="11402803" cy="34628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35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defRPr>
            </a:lvl1pPr>
            <a:lvl2pPr marL="204804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defRPr>
            </a:lvl2pPr>
            <a:lvl3pPr marL="341339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defRPr>
            </a:lvl3pPr>
            <a:lvl4pPr marL="477875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defRPr>
            </a:lvl4pPr>
            <a:lvl5pPr marL="614411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x-none"/>
              <a:t>Insira aqui uma descrição das atividades</a:t>
            </a:r>
          </a:p>
        </p:txBody>
      </p:sp>
      <p:sp>
        <p:nvSpPr>
          <p:cNvPr id="10" name="Title 8"/>
          <p:cNvSpPr>
            <a:spLocks noGrp="1"/>
          </p:cNvSpPr>
          <p:nvPr>
            <p:ph type="title" hasCustomPrompt="1"/>
          </p:nvPr>
        </p:nvSpPr>
        <p:spPr>
          <a:xfrm>
            <a:off x="208392" y="217279"/>
            <a:ext cx="11774058" cy="436310"/>
          </a:xfrm>
        </p:spPr>
        <p:txBody>
          <a:bodyPr/>
          <a:lstStyle>
            <a:lvl1pPr>
              <a:defRPr sz="2000" spc="-150">
                <a:latin typeface="Arial"/>
                <a:cs typeface="Arial"/>
              </a:defRPr>
            </a:lvl1pPr>
          </a:lstStyle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47472" y="525573"/>
            <a:ext cx="11634978" cy="565576"/>
          </a:xfrm>
        </p:spPr>
        <p:txBody>
          <a:bodyPr vert="horz" wrap="square" lIns="0" tIns="0" rIns="0" bIns="0" rtlCol="0" anchor="t">
            <a:noAutofit/>
          </a:bodyPr>
          <a:lstStyle>
            <a:lvl1pPr>
              <a:defRPr lang="pt-BR" sz="2800" b="1" cap="none" spc="0" dirty="0">
                <a:ln w="3175">
                  <a:noFill/>
                </a:ln>
                <a:gradFill>
                  <a:gsLst>
                    <a:gs pos="28704">
                      <a:srgbClr val="DC3C00"/>
                    </a:gs>
                    <a:gs pos="41000">
                      <a:srgbClr val="DC3C00"/>
                    </a:gs>
                  </a:gsLst>
                  <a:lin ang="5400000" scaled="0"/>
                </a:gradFill>
                <a:effectLst/>
                <a:latin typeface="Calibri"/>
                <a:ea typeface="Segoe UI" pitchFamily="34" charset="0"/>
                <a:cs typeface="Calibri"/>
              </a:defRPr>
            </a:lvl1pPr>
          </a:lstStyle>
          <a:p>
            <a:pPr marL="0" lvl="0" defTabSz="932559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x-none"/>
              <a:t>Título do conteúdo deste slide</a:t>
            </a:r>
            <a:endParaRPr lang="pt-BR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085009" y="6385846"/>
            <a:ext cx="971340" cy="379078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A7714EE-8423-344E-9AFB-CEC5A715129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3503910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delo 1 - Conteúdo">
  <p:cSld name="1_Modelo 1 - Conteúdo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3"/>
          <p:cNvSpPr/>
          <p:nvPr/>
        </p:nvSpPr>
        <p:spPr>
          <a:xfrm>
            <a:off x="1" y="0"/>
            <a:ext cx="12191999" cy="106860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" name="Google Shape;23;p43"/>
          <p:cNvSpPr/>
          <p:nvPr/>
        </p:nvSpPr>
        <p:spPr>
          <a:xfrm>
            <a:off x="154422" y="6561667"/>
            <a:ext cx="11883157" cy="29633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4" name="Google Shape;24;p43"/>
          <p:cNvSpPr txBox="1">
            <a:spLocks noGrp="1"/>
          </p:cNvSpPr>
          <p:nvPr>
            <p:ph type="title"/>
          </p:nvPr>
        </p:nvSpPr>
        <p:spPr>
          <a:xfrm>
            <a:off x="323556" y="216000"/>
            <a:ext cx="9972443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Verdana"/>
              <a:buNone/>
              <a:defRPr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5" name="Google Shape;25;p43"/>
          <p:cNvSpPr txBox="1">
            <a:spLocks noGrp="1"/>
          </p:cNvSpPr>
          <p:nvPr>
            <p:ph type="body" idx="1"/>
          </p:nvPr>
        </p:nvSpPr>
        <p:spPr>
          <a:xfrm>
            <a:off x="323555" y="1152000"/>
            <a:ext cx="11520000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8260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/>
            </a:lvl1pPr>
            <a:lvl2pPr marL="914400" lvl="1" indent="-457200" algn="just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/>
            </a:lvl2pPr>
            <a:lvl3pPr marL="1371600" lvl="2" indent="-431800" algn="just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406400" algn="just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4pPr>
            <a:lvl5pPr marL="2286000" lvl="4" indent="-406400" algn="just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43"/>
          <p:cNvSpPr/>
          <p:nvPr/>
        </p:nvSpPr>
        <p:spPr>
          <a:xfrm rot="10800000" flipH="1">
            <a:off x="1" y="1048068"/>
            <a:ext cx="12191999" cy="4571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7" name="Google Shape;27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20000" y="180000"/>
            <a:ext cx="1403539" cy="725706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43"/>
          <p:cNvSpPr txBox="1">
            <a:spLocks noGrp="1"/>
          </p:cNvSpPr>
          <p:nvPr>
            <p:ph type="sldNum" idx="12"/>
          </p:nvPr>
        </p:nvSpPr>
        <p:spPr>
          <a:xfrm>
            <a:off x="11355919" y="6564587"/>
            <a:ext cx="829734" cy="290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29" name="Google Shape;29;p43"/>
          <p:cNvSpPr txBox="1">
            <a:spLocks noGrp="1"/>
          </p:cNvSpPr>
          <p:nvPr>
            <p:ph type="body" idx="2"/>
          </p:nvPr>
        </p:nvSpPr>
        <p:spPr>
          <a:xfrm>
            <a:off x="216000" y="6563088"/>
            <a:ext cx="8605308" cy="285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CC66"/>
              </a:buClr>
              <a:buSzPts val="1200"/>
              <a:buNone/>
              <a:defRPr sz="1200" b="1">
                <a:solidFill>
                  <a:srgbClr val="FFCC6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614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ítulo / Seção">
  <p:cSld name="1_Capítulo / Seção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4"/>
          <p:cNvSpPr/>
          <p:nvPr/>
        </p:nvSpPr>
        <p:spPr>
          <a:xfrm>
            <a:off x="0" y="3429000"/>
            <a:ext cx="12191999" cy="3429000"/>
          </a:xfrm>
          <a:prstGeom prst="rect">
            <a:avLst/>
          </a:prstGeom>
          <a:solidFill>
            <a:srgbClr val="033D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2" name="Google Shape;32;p44"/>
          <p:cNvSpPr/>
          <p:nvPr/>
        </p:nvSpPr>
        <p:spPr>
          <a:xfrm>
            <a:off x="366385" y="2331078"/>
            <a:ext cx="2242215" cy="2240928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0800" dist="38100" dir="2700000" algn="tl" rotWithShape="0">
              <a:srgbClr val="033D6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3" name="Google Shape;33;p44"/>
          <p:cNvSpPr txBox="1">
            <a:spLocks noGrp="1"/>
          </p:cNvSpPr>
          <p:nvPr>
            <p:ph type="title"/>
          </p:nvPr>
        </p:nvSpPr>
        <p:spPr>
          <a:xfrm>
            <a:off x="3010486" y="1645706"/>
            <a:ext cx="8830594" cy="168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Verdana"/>
              <a:buNone/>
              <a:defRPr sz="40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4"/>
          <p:cNvSpPr txBox="1">
            <a:spLocks noGrp="1"/>
          </p:cNvSpPr>
          <p:nvPr>
            <p:ph type="body" idx="1"/>
          </p:nvPr>
        </p:nvSpPr>
        <p:spPr>
          <a:xfrm>
            <a:off x="3010487" y="3539594"/>
            <a:ext cx="8830593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8989"/>
              </a:buClr>
              <a:buSzPts val="2000"/>
              <a:buNone/>
              <a:defRPr sz="2000">
                <a:solidFill>
                  <a:srgbClr val="8A8989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8989"/>
              </a:buClr>
              <a:buSzPts val="1800"/>
              <a:buNone/>
              <a:defRPr sz="1800">
                <a:solidFill>
                  <a:srgbClr val="8A8989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8989"/>
              </a:buClr>
              <a:buSzPts val="1600"/>
              <a:buNone/>
              <a:defRPr sz="1600">
                <a:solidFill>
                  <a:srgbClr val="8A8989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8989"/>
              </a:buClr>
              <a:buSzPts val="1600"/>
              <a:buNone/>
              <a:defRPr sz="1600">
                <a:solidFill>
                  <a:srgbClr val="8A8989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8989"/>
              </a:buClr>
              <a:buSzPts val="1600"/>
              <a:buNone/>
              <a:defRPr sz="1600">
                <a:solidFill>
                  <a:srgbClr val="8A8989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8989"/>
              </a:buClr>
              <a:buSzPts val="1600"/>
              <a:buNone/>
              <a:defRPr sz="1600">
                <a:solidFill>
                  <a:srgbClr val="8A8989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8989"/>
              </a:buClr>
              <a:buSzPts val="1600"/>
              <a:buNone/>
              <a:defRPr sz="1600">
                <a:solidFill>
                  <a:srgbClr val="8A8989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8989"/>
              </a:buClr>
              <a:buSzPts val="1600"/>
              <a:buNone/>
              <a:defRPr sz="1600">
                <a:solidFill>
                  <a:srgbClr val="8A8989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44"/>
          <p:cNvSpPr>
            <a:spLocks noGrp="1"/>
          </p:cNvSpPr>
          <p:nvPr>
            <p:ph type="pic" idx="2"/>
          </p:nvPr>
        </p:nvSpPr>
        <p:spPr>
          <a:xfrm>
            <a:off x="350920" y="2308535"/>
            <a:ext cx="2270358" cy="2240929"/>
          </a:xfrm>
          <a:prstGeom prst="rect">
            <a:avLst/>
          </a:prstGeom>
          <a:noFill/>
          <a:ln>
            <a:noFill/>
          </a:ln>
        </p:spPr>
      </p:sp>
      <p:sp>
        <p:nvSpPr>
          <p:cNvPr id="36" name="Google Shape;36;p44"/>
          <p:cNvSpPr txBox="1">
            <a:spLocks noGrp="1"/>
          </p:cNvSpPr>
          <p:nvPr>
            <p:ph type="sldNum" idx="12"/>
          </p:nvPr>
        </p:nvSpPr>
        <p:spPr>
          <a:xfrm>
            <a:off x="11355919" y="6564587"/>
            <a:ext cx="829734" cy="290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489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EAA64-B7FE-4883-849D-C544788868C2}" type="datetimeFigureOut">
              <a:rPr lang="pt-BR" smtClean="0"/>
              <a:pPr/>
              <a:t>25/10/2024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8BDC9-B73F-4154-BAD2-743050A09C0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778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ítulo /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 userDrawn="1"/>
        </p:nvSpPr>
        <p:spPr>
          <a:xfrm>
            <a:off x="0" y="3429000"/>
            <a:ext cx="12191999" cy="3429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/>
          <p:cNvSpPr/>
          <p:nvPr userDrawn="1"/>
        </p:nvSpPr>
        <p:spPr>
          <a:xfrm>
            <a:off x="1075053" y="2007515"/>
            <a:ext cx="2844603" cy="2842970"/>
          </a:xfrm>
          <a:prstGeom prst="ellipse">
            <a:avLst/>
          </a:prstGeom>
          <a:solidFill>
            <a:schemeClr val="bg1"/>
          </a:solidFill>
          <a:ln w="508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212000" y="1645706"/>
            <a:ext cx="7099298" cy="1685925"/>
          </a:xfr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tx2"/>
                </a:solidFill>
              </a:defRPr>
            </a:lvl1pPr>
          </a:lstStyle>
          <a:p>
            <a:r>
              <a:rPr lang="pt-BR" dirty="0"/>
              <a:t>Título do capítulo ou seção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4212000" y="3539594"/>
            <a:ext cx="7099298" cy="150018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/>
              <a:t>Descrição deste capítulo ou seção</a:t>
            </a:r>
          </a:p>
        </p:txBody>
      </p:sp>
      <p:sp>
        <p:nvSpPr>
          <p:cNvPr id="11" name="Espaço Reservado para Imagem 10"/>
          <p:cNvSpPr>
            <a:spLocks noGrp="1"/>
          </p:cNvSpPr>
          <p:nvPr>
            <p:ph type="pic" sz="quarter" idx="13" hasCustomPrompt="1"/>
          </p:nvPr>
        </p:nvSpPr>
        <p:spPr>
          <a:xfrm>
            <a:off x="1075052" y="2007515"/>
            <a:ext cx="2844603" cy="284297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pt-BR" dirty="0"/>
              <a:t>Imagem ou logo do capítulo ou seção</a:t>
            </a: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1355919" y="6564587"/>
            <a:ext cx="829734" cy="290495"/>
          </a:xfrm>
        </p:spPr>
        <p:txBody>
          <a:bodyPr/>
          <a:lstStyle>
            <a:lvl1pPr algn="ctr">
              <a:defRPr b="0">
                <a:solidFill>
                  <a:schemeClr val="tx2"/>
                </a:solidFill>
              </a:defRPr>
            </a:lvl1pPr>
          </a:lstStyle>
          <a:p>
            <a:fld id="{8C7FFB26-1639-4BDF-8BB4-B0380403798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18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elo 1 -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/>
          <p:cNvSpPr/>
          <p:nvPr userDrawn="1"/>
        </p:nvSpPr>
        <p:spPr>
          <a:xfrm>
            <a:off x="1" y="0"/>
            <a:ext cx="12191999" cy="106860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Arredondar Retângulo no Mesmo Canto Lateral 12"/>
          <p:cNvSpPr/>
          <p:nvPr userDrawn="1"/>
        </p:nvSpPr>
        <p:spPr>
          <a:xfrm>
            <a:off x="154422" y="6561667"/>
            <a:ext cx="11883157" cy="29633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216000" y="216000"/>
            <a:ext cx="10080000" cy="792000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pt-BR" dirty="0"/>
              <a:t>Título do slide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48000" y="1296000"/>
            <a:ext cx="10699751" cy="5040000"/>
          </a:xfrm>
        </p:spPr>
        <p:txBody>
          <a:bodyPr>
            <a:normAutofit/>
          </a:bodyPr>
          <a:lstStyle>
            <a:lvl1pPr algn="just">
              <a:lnSpc>
                <a:spcPct val="100000"/>
              </a:lnSpc>
              <a:defRPr sz="2400"/>
            </a:lvl1pPr>
            <a:lvl2pPr algn="just">
              <a:lnSpc>
                <a:spcPct val="100000"/>
              </a:lnSpc>
              <a:defRPr sz="2000"/>
            </a:lvl2pPr>
            <a:lvl3pPr algn="just">
              <a:lnSpc>
                <a:spcPct val="100000"/>
              </a:lnSpc>
              <a:defRPr sz="1800"/>
            </a:lvl3pPr>
            <a:lvl4pPr algn="just">
              <a:lnSpc>
                <a:spcPct val="100000"/>
              </a:lnSpc>
              <a:defRPr sz="1600"/>
            </a:lvl4pPr>
            <a:lvl5pPr algn="just">
              <a:lnSpc>
                <a:spcPct val="100000"/>
              </a:lnSpc>
              <a:defRPr sz="1600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17" name="Retângulo 16"/>
          <p:cNvSpPr/>
          <p:nvPr userDrawn="1"/>
        </p:nvSpPr>
        <p:spPr>
          <a:xfrm flipV="1">
            <a:off x="1" y="1048068"/>
            <a:ext cx="12191999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000" y="180000"/>
            <a:ext cx="1403539" cy="725706"/>
          </a:xfrm>
          <a:prstGeom prst="rect">
            <a:avLst/>
          </a:prstGeom>
        </p:spPr>
      </p:pic>
      <p:sp>
        <p:nvSpPr>
          <p:cNvPr id="11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1355919" y="6564587"/>
            <a:ext cx="829734" cy="290495"/>
          </a:xfrm>
        </p:spPr>
        <p:txBody>
          <a:bodyPr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fld id="{8C7FFB26-1639-4BDF-8BB4-B0380403798F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2" name="Espaço Reservado para Conteúdo 8"/>
          <p:cNvSpPr>
            <a:spLocks noGrp="1"/>
          </p:cNvSpPr>
          <p:nvPr>
            <p:ph sz="quarter" idx="13" hasCustomPrompt="1"/>
          </p:nvPr>
        </p:nvSpPr>
        <p:spPr>
          <a:xfrm>
            <a:off x="216000" y="6563088"/>
            <a:ext cx="8605308" cy="285555"/>
          </a:xfrm>
        </p:spPr>
        <p:txBody>
          <a:bodyPr anchor="ctr"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Título da apresentação, seção ou capítulo</a:t>
            </a:r>
          </a:p>
        </p:txBody>
      </p:sp>
    </p:spTree>
    <p:extLst>
      <p:ext uri="{BB962C8B-B14F-4D97-AF65-F5344CB8AC3E}">
        <p14:creationId xmlns:p14="http://schemas.microsoft.com/office/powerpoint/2010/main" val="2212653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elo 1 - Conteúdo bipart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 userDrawn="1"/>
        </p:nvSpPr>
        <p:spPr>
          <a:xfrm>
            <a:off x="1" y="0"/>
            <a:ext cx="12191999" cy="106860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Arredondar Retângulo no Mesmo Canto Lateral 13"/>
          <p:cNvSpPr/>
          <p:nvPr userDrawn="1"/>
        </p:nvSpPr>
        <p:spPr>
          <a:xfrm>
            <a:off x="154422" y="6561667"/>
            <a:ext cx="11883157" cy="29633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dirty="0"/>
              <a:t>Título do slide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48000" y="1296000"/>
            <a:ext cx="5181600" cy="50038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>
                <a:latin typeface="+mj-lt"/>
              </a:defRPr>
            </a:lvl1pPr>
            <a:lvl2pPr>
              <a:lnSpc>
                <a:spcPct val="100000"/>
              </a:lnSpc>
              <a:defRPr sz="2000">
                <a:latin typeface="+mj-lt"/>
              </a:defRPr>
            </a:lvl2pPr>
            <a:lvl3pPr>
              <a:lnSpc>
                <a:spcPct val="100000"/>
              </a:lnSpc>
              <a:defRPr sz="1800">
                <a:latin typeface="+mj-lt"/>
              </a:defRPr>
            </a:lvl3pPr>
            <a:lvl4pPr>
              <a:lnSpc>
                <a:spcPct val="100000"/>
              </a:lnSpc>
              <a:defRPr sz="1600">
                <a:latin typeface="+mj-lt"/>
              </a:defRPr>
            </a:lvl4pPr>
            <a:lvl5pPr>
              <a:lnSpc>
                <a:spcPct val="100000"/>
              </a:lnSpc>
              <a:defRPr sz="1600">
                <a:latin typeface="+mj-lt"/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975350" y="1296000"/>
            <a:ext cx="4972055" cy="50038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>
                <a:latin typeface="+mj-lt"/>
              </a:defRPr>
            </a:lvl1pPr>
            <a:lvl2pPr>
              <a:lnSpc>
                <a:spcPct val="100000"/>
              </a:lnSpc>
              <a:defRPr sz="2000">
                <a:latin typeface="+mj-lt"/>
              </a:defRPr>
            </a:lvl2pPr>
            <a:lvl3pPr>
              <a:lnSpc>
                <a:spcPct val="100000"/>
              </a:lnSpc>
              <a:defRPr sz="1800">
                <a:latin typeface="+mj-lt"/>
              </a:defRPr>
            </a:lvl3pPr>
            <a:lvl4pPr>
              <a:lnSpc>
                <a:spcPct val="100000"/>
              </a:lnSpc>
              <a:defRPr sz="1600">
                <a:latin typeface="+mj-lt"/>
              </a:defRPr>
            </a:lvl4pPr>
            <a:lvl5pPr>
              <a:lnSpc>
                <a:spcPct val="100000"/>
              </a:lnSpc>
              <a:defRPr sz="1600">
                <a:latin typeface="+mj-lt"/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2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1355919" y="6564587"/>
            <a:ext cx="829734" cy="290495"/>
          </a:xfrm>
        </p:spPr>
        <p:txBody>
          <a:bodyPr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fld id="{8C7FFB26-1639-4BDF-8BB4-B0380403798F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3" name="Espaço Reservado para Conteúdo 8"/>
          <p:cNvSpPr>
            <a:spLocks noGrp="1"/>
          </p:cNvSpPr>
          <p:nvPr>
            <p:ph sz="quarter" idx="13" hasCustomPrompt="1"/>
          </p:nvPr>
        </p:nvSpPr>
        <p:spPr>
          <a:xfrm>
            <a:off x="216000" y="6563088"/>
            <a:ext cx="8605308" cy="285555"/>
          </a:xfrm>
        </p:spPr>
        <p:txBody>
          <a:bodyPr anchor="ctr"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Título da apresentação, seção ou capítulo</a:t>
            </a:r>
          </a:p>
        </p:txBody>
      </p:sp>
      <p:sp>
        <p:nvSpPr>
          <p:cNvPr id="9" name="Retângulo 8"/>
          <p:cNvSpPr/>
          <p:nvPr userDrawn="1"/>
        </p:nvSpPr>
        <p:spPr>
          <a:xfrm flipV="1">
            <a:off x="1" y="1049706"/>
            <a:ext cx="12191999" cy="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000" y="180000"/>
            <a:ext cx="1403539" cy="72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947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elo 1 - Comparati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 userDrawn="1"/>
        </p:nvSpPr>
        <p:spPr>
          <a:xfrm>
            <a:off x="1" y="0"/>
            <a:ext cx="12191999" cy="106860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Arredondar Retângulo no Mesmo Canto Lateral 12"/>
          <p:cNvSpPr/>
          <p:nvPr userDrawn="1"/>
        </p:nvSpPr>
        <p:spPr>
          <a:xfrm>
            <a:off x="154422" y="6561667"/>
            <a:ext cx="11883157" cy="29633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216000" y="216000"/>
            <a:ext cx="10080000" cy="792000"/>
          </a:xfrm>
        </p:spPr>
        <p:txBody>
          <a:bodyPr/>
          <a:lstStyle/>
          <a:p>
            <a:r>
              <a:rPr lang="pt-BR" dirty="0"/>
              <a:t>Título do slide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48000" y="1296000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48000" y="2232000"/>
            <a:ext cx="5157787" cy="41433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940000" y="1294400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940000" y="2232000"/>
            <a:ext cx="5183188" cy="414337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1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1355919" y="6564587"/>
            <a:ext cx="829734" cy="290495"/>
          </a:xfrm>
          <a:noFill/>
        </p:spPr>
        <p:txBody>
          <a:bodyPr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fld id="{8C7FFB26-1639-4BDF-8BB4-B0380403798F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2" name="Espaço Reservado para Conteúdo 8"/>
          <p:cNvSpPr>
            <a:spLocks noGrp="1"/>
          </p:cNvSpPr>
          <p:nvPr>
            <p:ph sz="quarter" idx="13" hasCustomPrompt="1"/>
          </p:nvPr>
        </p:nvSpPr>
        <p:spPr>
          <a:xfrm>
            <a:off x="216000" y="6563088"/>
            <a:ext cx="8605308" cy="285555"/>
          </a:xfrm>
          <a:noFill/>
        </p:spPr>
        <p:txBody>
          <a:bodyPr anchor="ctr"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Título da apresentação, seção ou capítulo</a:t>
            </a:r>
          </a:p>
        </p:txBody>
      </p:sp>
      <p:sp>
        <p:nvSpPr>
          <p:cNvPr id="14" name="Retângulo 13"/>
          <p:cNvSpPr/>
          <p:nvPr userDrawn="1"/>
        </p:nvSpPr>
        <p:spPr>
          <a:xfrm flipV="1">
            <a:off x="1" y="1049706"/>
            <a:ext cx="12191999" cy="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Imagem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000" y="180000"/>
            <a:ext cx="1403539" cy="72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196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elo 1 - Sem rodap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/>
          <p:cNvSpPr/>
          <p:nvPr userDrawn="1"/>
        </p:nvSpPr>
        <p:spPr>
          <a:xfrm>
            <a:off x="1" y="0"/>
            <a:ext cx="12191999" cy="106860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216000" y="216000"/>
            <a:ext cx="10080000" cy="792000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pt-BR" dirty="0"/>
              <a:t>Título do slide</a:t>
            </a:r>
          </a:p>
        </p:txBody>
      </p:sp>
      <p:sp>
        <p:nvSpPr>
          <p:cNvPr id="17" name="Retângulo 16"/>
          <p:cNvSpPr/>
          <p:nvPr userDrawn="1"/>
        </p:nvSpPr>
        <p:spPr>
          <a:xfrm flipV="1">
            <a:off x="1" y="1048068"/>
            <a:ext cx="12191999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000" y="180000"/>
            <a:ext cx="1403539" cy="725706"/>
          </a:xfrm>
          <a:prstGeom prst="rect">
            <a:avLst/>
          </a:prstGeom>
        </p:spPr>
      </p:pic>
      <p:sp>
        <p:nvSpPr>
          <p:cNvPr id="11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1355919" y="6564587"/>
            <a:ext cx="829734" cy="290495"/>
          </a:xfrm>
        </p:spPr>
        <p:txBody>
          <a:bodyPr/>
          <a:lstStyle>
            <a:lvl1pPr algn="ctr">
              <a:defRPr b="0">
                <a:solidFill>
                  <a:schemeClr val="tx2"/>
                </a:solidFill>
              </a:defRPr>
            </a:lvl1pPr>
          </a:lstStyle>
          <a:p>
            <a:fld id="{8C7FFB26-1639-4BDF-8BB4-B0380403798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0693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elo 2 -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/>
          <p:cNvSpPr/>
          <p:nvPr userDrawn="1"/>
        </p:nvSpPr>
        <p:spPr>
          <a:xfrm>
            <a:off x="0" y="1060768"/>
            <a:ext cx="12191999" cy="57972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Arredondar Retângulo no Mesmo Canto Lateral 13"/>
          <p:cNvSpPr/>
          <p:nvPr userDrawn="1"/>
        </p:nvSpPr>
        <p:spPr>
          <a:xfrm>
            <a:off x="154422" y="6561667"/>
            <a:ext cx="11883157" cy="29633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pt-BR" dirty="0"/>
              <a:t>Título do slide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48000" y="1296000"/>
            <a:ext cx="10680699" cy="50323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/>
            </a:lvl1pPr>
            <a:lvl2pPr>
              <a:lnSpc>
                <a:spcPct val="100000"/>
              </a:lnSpc>
              <a:defRPr sz="20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17" name="Retângulo 16"/>
          <p:cNvSpPr/>
          <p:nvPr userDrawn="1"/>
        </p:nvSpPr>
        <p:spPr>
          <a:xfrm flipV="1">
            <a:off x="1" y="1049706"/>
            <a:ext cx="12191999" cy="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1355919" y="6564587"/>
            <a:ext cx="829734" cy="290495"/>
          </a:xfrm>
        </p:spPr>
        <p:txBody>
          <a:bodyPr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fld id="{8C7FFB26-1639-4BDF-8BB4-B0380403798F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" name="Espaço Reservado para Conteúdo 8"/>
          <p:cNvSpPr>
            <a:spLocks noGrp="1"/>
          </p:cNvSpPr>
          <p:nvPr>
            <p:ph sz="quarter" idx="13" hasCustomPrompt="1"/>
          </p:nvPr>
        </p:nvSpPr>
        <p:spPr>
          <a:xfrm>
            <a:off x="216000" y="6563088"/>
            <a:ext cx="8605308" cy="285555"/>
          </a:xfrm>
        </p:spPr>
        <p:txBody>
          <a:bodyPr anchor="ctr"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Título da apresentação, seção ou capítulo</a:t>
            </a:r>
          </a:p>
        </p:txBody>
      </p:sp>
    </p:spTree>
    <p:extLst>
      <p:ext uri="{BB962C8B-B14F-4D97-AF65-F5344CB8AC3E}">
        <p14:creationId xmlns:p14="http://schemas.microsoft.com/office/powerpoint/2010/main" val="2468014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216000" y="216000"/>
            <a:ext cx="10080000" cy="79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80000" y="1296000"/>
            <a:ext cx="10072840" cy="4984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1439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927735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FFB26-1639-4BDF-8BB4-B0380403798F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 userDrawn="1"/>
        </p:nvPicPr>
        <p:blipFill>
          <a:blip r:embed="rId4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000" y="180000"/>
            <a:ext cx="1403539" cy="72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250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06" r:id="rId2"/>
    <p:sldLayoutId id="2147483672" r:id="rId3"/>
    <p:sldLayoutId id="2147483663" r:id="rId4"/>
    <p:sldLayoutId id="2147483674" r:id="rId5"/>
    <p:sldLayoutId id="2147483695" r:id="rId6"/>
    <p:sldLayoutId id="2147483696" r:id="rId7"/>
    <p:sldLayoutId id="2147483707" r:id="rId8"/>
    <p:sldLayoutId id="2147483662" r:id="rId9"/>
    <p:sldLayoutId id="2147483697" r:id="rId10"/>
    <p:sldLayoutId id="2147483698" r:id="rId11"/>
    <p:sldLayoutId id="2147483703" r:id="rId12"/>
    <p:sldLayoutId id="2147483673" r:id="rId13"/>
    <p:sldLayoutId id="2147483664" r:id="rId14"/>
    <p:sldLayoutId id="2147483665" r:id="rId15"/>
    <p:sldLayoutId id="2147483701" r:id="rId16"/>
    <p:sldLayoutId id="2147483678" r:id="rId17"/>
    <p:sldLayoutId id="2147483713" r:id="rId18"/>
    <p:sldLayoutId id="2147483714" r:id="rId19"/>
    <p:sldLayoutId id="2147483705" r:id="rId20"/>
    <p:sldLayoutId id="2147483720" r:id="rId21"/>
    <p:sldLayoutId id="2147483683" r:id="rId22"/>
    <p:sldLayoutId id="2147483709" r:id="rId23"/>
    <p:sldLayoutId id="2147483719" r:id="rId24"/>
    <p:sldLayoutId id="2147483668" r:id="rId25"/>
    <p:sldLayoutId id="2147483710" r:id="rId26"/>
    <p:sldLayoutId id="2147483717" r:id="rId27"/>
    <p:sldLayoutId id="2147483669" r:id="rId28"/>
    <p:sldLayoutId id="2147483711" r:id="rId29"/>
    <p:sldLayoutId id="2147483718" r:id="rId30"/>
    <p:sldLayoutId id="2147483708" r:id="rId31"/>
    <p:sldLayoutId id="2147483721" r:id="rId32"/>
    <p:sldLayoutId id="2147483715" r:id="rId33"/>
    <p:sldLayoutId id="2147483716" r:id="rId34"/>
    <p:sldLayoutId id="2147483675" r:id="rId35"/>
    <p:sldLayoutId id="2147483722" r:id="rId36"/>
    <p:sldLayoutId id="2147483723" r:id="rId37"/>
    <p:sldLayoutId id="2147483724" r:id="rId38"/>
    <p:sldLayoutId id="2147483725" r:id="rId3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8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7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3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5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4000" dirty="0"/>
              <a:t>Ensaio Técnico para Flautas </a:t>
            </a:r>
            <a:r>
              <a:rPr lang="pt-BR" dirty="0"/>
              <a:t> 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Setor Centro – Ipiranga-SP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26/10/2024</a:t>
            </a:r>
          </a:p>
        </p:txBody>
      </p:sp>
    </p:spTree>
    <p:extLst>
      <p:ext uri="{BB962C8B-B14F-4D97-AF65-F5344CB8AC3E}">
        <p14:creationId xmlns:p14="http://schemas.microsoft.com/office/powerpoint/2010/main" val="396341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94ED7E-701E-4802-A290-926FC6E5E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/>
              <a:t>Bocal</a:t>
            </a:r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5DB83CE-9D9F-4408-8675-BAFF546806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pt-BR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lvl="0" indent="0"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pt-BR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lvl="0" indent="0"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pt-BR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Os fabricantes sempre produzem seus bocais alguns milímetros mais curtos  ( por volta de 4mm) </a:t>
            </a:r>
          </a:p>
          <a:p>
            <a:pPr marL="0" lvl="0" indent="0"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pt-BR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para dar maior flexibilidade ao flautista</a:t>
            </a:r>
            <a:endParaRPr lang="pt-BR" dirty="0">
              <a:latin typeface="Arial" pitchFamily="34" charset="0"/>
              <a:cs typeface="Arial" pitchFamily="34" charset="0"/>
            </a:endParaRP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28B25EC-D97C-4C38-B4D1-6B3119731DE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10</a:t>
            </a:fld>
            <a:endParaRPr lang="pt-BR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A041435-7547-4F27-9F7C-3C01E85D4EAF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>
            <a:normAutofit fontScale="25000" lnSpcReduction="20000"/>
          </a:bodyPr>
          <a:lstStyle/>
          <a:p>
            <a:r>
              <a:rPr lang="pt-BR" sz="4800" dirty="0"/>
              <a:t>Reunião Técnica para Flautas</a:t>
            </a:r>
          </a:p>
          <a:p>
            <a:endParaRPr lang="pt-BR" sz="1700" dirty="0"/>
          </a:p>
        </p:txBody>
      </p:sp>
    </p:spTree>
    <p:extLst>
      <p:ext uri="{BB962C8B-B14F-4D97-AF65-F5344CB8AC3E}">
        <p14:creationId xmlns:p14="http://schemas.microsoft.com/office/powerpoint/2010/main" val="2900473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94ED7E-701E-4802-A290-926FC6E5E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dirty="0"/>
              <a:t>Posição acusticamente correta do bocal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5DB83CE-9D9F-4408-8675-BAFF546806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pt-BR" sz="2400" b="1" dirty="0"/>
          </a:p>
          <a:p>
            <a:r>
              <a:rPr lang="pt-BR" sz="2400" b="1" dirty="0"/>
              <a:t>Comprimento da coluna de ar (em milímetros) a partir da rolha do bocal até o centro do orifício correspondente</a:t>
            </a:r>
            <a:endParaRPr lang="pt-BR" sz="2400" dirty="0"/>
          </a:p>
          <a:p>
            <a:r>
              <a:rPr lang="pt-BR" sz="2400" b="1" dirty="0"/>
              <a:t>Figura 1:  Proporções correta de uma flauta Lá=440</a:t>
            </a:r>
            <a:endParaRPr lang="pt-BR" sz="5400" dirty="0"/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28B25EC-D97C-4C38-B4D1-6B3119731DE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11</a:t>
            </a:fld>
            <a:endParaRPr lang="pt-BR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A041435-7547-4F27-9F7C-3C01E85D4EAF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>
            <a:normAutofit fontScale="25000" lnSpcReduction="20000"/>
          </a:bodyPr>
          <a:lstStyle/>
          <a:p>
            <a:r>
              <a:rPr lang="pt-BR" sz="4800" dirty="0"/>
              <a:t>Reunião Técnica para Flautas</a:t>
            </a:r>
          </a:p>
          <a:p>
            <a:endParaRPr lang="pt-BR" sz="17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D35E0A8-CD6A-45F0-A981-85270C3392A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70638" y="3323492"/>
            <a:ext cx="7570384" cy="2984619"/>
          </a:xfrm>
          <a:prstGeom prst="rect">
            <a:avLst/>
          </a:prstGeom>
        </p:spPr>
      </p:pic>
      <p:sp>
        <p:nvSpPr>
          <p:cNvPr id="7" name="Seta: para Baixo 6">
            <a:extLst>
              <a:ext uri="{FF2B5EF4-FFF2-40B4-BE49-F238E27FC236}">
                <a16:creationId xmlns:a16="http://schemas.microsoft.com/office/drawing/2014/main" id="{25ED60FB-17BA-4986-B775-31DB965B0BE0}"/>
              </a:ext>
            </a:extLst>
          </p:cNvPr>
          <p:cNvSpPr/>
          <p:nvPr/>
        </p:nvSpPr>
        <p:spPr>
          <a:xfrm>
            <a:off x="4756638" y="4431323"/>
            <a:ext cx="123093" cy="1934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9112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0"/>
          </p:nvPr>
        </p:nvSpPr>
        <p:spPr>
          <a:xfrm>
            <a:off x="11120178" y="6390704"/>
            <a:ext cx="971340" cy="379078"/>
          </a:xfrm>
        </p:spPr>
        <p:txBody>
          <a:bodyPr/>
          <a:lstStyle/>
          <a:p>
            <a:fld id="{6A7714EE-8423-344E-9AFB-CEC5A715129E}" type="slidenum">
              <a:rPr lang="pt-BR" smtClean="0">
                <a:solidFill>
                  <a:prstClr val="white">
                    <a:lumMod val="75000"/>
                  </a:prstClr>
                </a:solidFill>
              </a:rPr>
              <a:pPr/>
              <a:t>12</a:t>
            </a:fld>
            <a:endParaRPr lang="pt-BR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1016541" y="280416"/>
            <a:ext cx="10094976" cy="54864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pt-BR" sz="4000" b="1" spc="0" dirty="0">
                <a:ln w="3175">
                  <a:noFill/>
                </a:ln>
                <a:gradFill>
                  <a:gsLst>
                    <a:gs pos="28704">
                      <a:srgbClr val="DC3C00"/>
                    </a:gs>
                    <a:gs pos="41000">
                      <a:srgbClr val="DC3C00"/>
                    </a:gs>
                  </a:gsLst>
                  <a:lin ang="5400000" scaled="0"/>
                </a:gradFill>
                <a:latin typeface="Arial Rounded MT Bold" panose="020F0704030504030204" pitchFamily="34" charset="0"/>
                <a:ea typeface="Segoe UI" pitchFamily="34" charset="0"/>
              </a:rPr>
              <a:t>Dó# (Ré</a:t>
            </a:r>
            <a:r>
              <a:rPr lang="pt-BR" sz="4000" b="1" i="1" spc="0" dirty="0">
                <a:ln w="3175">
                  <a:noFill/>
                </a:ln>
                <a:gradFill>
                  <a:gsLst>
                    <a:gs pos="28704">
                      <a:srgbClr val="DC3C00"/>
                    </a:gs>
                    <a:gs pos="41000">
                      <a:srgbClr val="DC3C00"/>
                    </a:gs>
                  </a:gsLst>
                  <a:lin ang="5400000" scaled="0"/>
                </a:gradFill>
                <a:latin typeface="Arial Rounded MT Bold" panose="020F0704030504030204" pitchFamily="34" charset="0"/>
                <a:ea typeface="Segoe UI" pitchFamily="34" charset="0"/>
              </a:rPr>
              <a:t>b)</a:t>
            </a:r>
            <a:endParaRPr kumimoji="0" lang="pt-BR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775" y="2549561"/>
            <a:ext cx="7892718" cy="143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775" y="4293723"/>
            <a:ext cx="7725665" cy="2476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299539C0-EFBB-4622-A95C-20F0F09037E3}"/>
              </a:ext>
            </a:extLst>
          </p:cNvPr>
          <p:cNvSpPr txBox="1"/>
          <p:nvPr/>
        </p:nvSpPr>
        <p:spPr>
          <a:xfrm>
            <a:off x="534132" y="1226122"/>
            <a:ext cx="111244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dirty="0"/>
              <a:t>Como saber se o bocal está na posição que o fabricante projetou?</a:t>
            </a:r>
          </a:p>
          <a:p>
            <a:pPr algn="ctr"/>
            <a:endParaRPr lang="pt-BR" sz="2000" b="1" dirty="0"/>
          </a:p>
          <a:p>
            <a:pPr algn="ctr"/>
            <a:r>
              <a:rPr lang="pt-BR" sz="2000" b="1" dirty="0"/>
              <a:t>Toque a nota Do# médio e confira com o harmônico da mesma nota (posição Dó# grave com a coluna de ar do dó médio)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3199208293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g22050cec2ca_0_179"/>
          <p:cNvSpPr txBox="1">
            <a:spLocks noGrp="1"/>
          </p:cNvSpPr>
          <p:nvPr>
            <p:ph type="title"/>
          </p:nvPr>
        </p:nvSpPr>
        <p:spPr>
          <a:xfrm>
            <a:off x="3010486" y="1645706"/>
            <a:ext cx="8703900" cy="16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Verdana"/>
              <a:buNone/>
            </a:pPr>
            <a:r>
              <a:rPr lang="pt-BR"/>
              <a:t>Postura</a:t>
            </a:r>
            <a:endParaRPr/>
          </a:p>
        </p:txBody>
      </p:sp>
      <p:sp>
        <p:nvSpPr>
          <p:cNvPr id="786" name="Google Shape;786;g22050cec2ca_0_179"/>
          <p:cNvSpPr txBox="1">
            <a:spLocks noGrp="1"/>
          </p:cNvSpPr>
          <p:nvPr>
            <p:ph type="sldNum" idx="12"/>
          </p:nvPr>
        </p:nvSpPr>
        <p:spPr>
          <a:xfrm>
            <a:off x="11355919" y="6564587"/>
            <a:ext cx="829800" cy="2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13</a:t>
            </a:fld>
            <a:endParaRPr/>
          </a:p>
        </p:txBody>
      </p:sp>
      <p:pic>
        <p:nvPicPr>
          <p:cNvPr id="787" name="Google Shape;787;g22050cec2ca_0_1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760641">
            <a:off x="260967" y="3013597"/>
            <a:ext cx="2498186" cy="830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" name="Google Shape;788;g22050cec2ca_0_17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844686">
            <a:off x="20242" y="4587019"/>
            <a:ext cx="12192001" cy="109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7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g22050cec2ca_0_207"/>
          <p:cNvSpPr txBox="1">
            <a:spLocks noGrp="1"/>
          </p:cNvSpPr>
          <p:nvPr>
            <p:ph type="title"/>
          </p:nvPr>
        </p:nvSpPr>
        <p:spPr>
          <a:xfrm>
            <a:off x="323556" y="216000"/>
            <a:ext cx="99723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Verdana"/>
              <a:buNone/>
            </a:pPr>
            <a:r>
              <a:rPr lang="pt-BR" dirty="0"/>
              <a:t>Pontos de Sustentação</a:t>
            </a:r>
            <a:endParaRPr dirty="0"/>
          </a:p>
        </p:txBody>
      </p:sp>
      <p:sp>
        <p:nvSpPr>
          <p:cNvPr id="811" name="Google Shape;811;g22050cec2ca_0_207"/>
          <p:cNvSpPr txBox="1">
            <a:spLocks noGrp="1"/>
          </p:cNvSpPr>
          <p:nvPr>
            <p:ph type="sldNum" idx="12"/>
          </p:nvPr>
        </p:nvSpPr>
        <p:spPr>
          <a:xfrm>
            <a:off x="11355919" y="6564587"/>
            <a:ext cx="829800" cy="2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14</a:t>
            </a:fld>
            <a:endParaRPr/>
          </a:p>
        </p:txBody>
      </p:sp>
      <p:sp>
        <p:nvSpPr>
          <p:cNvPr id="812" name="Google Shape;812;g22050cec2ca_0_207"/>
          <p:cNvSpPr txBox="1">
            <a:spLocks noGrp="1"/>
          </p:cNvSpPr>
          <p:nvPr>
            <p:ph type="body" idx="2"/>
          </p:nvPr>
        </p:nvSpPr>
        <p:spPr>
          <a:xfrm>
            <a:off x="189624" y="6563088"/>
            <a:ext cx="8605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66"/>
              </a:buClr>
              <a:buSzPts val="1200"/>
              <a:buNone/>
            </a:pPr>
            <a:r>
              <a:rPr lang="pt-BR" dirty="0"/>
              <a:t>Reunião Técnica para Flautas</a:t>
            </a:r>
            <a:endParaRPr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BEEA158-348D-47D0-AB21-62D46770A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778" y="1380183"/>
            <a:ext cx="5704046" cy="481072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22050cec2ca_0_155"/>
          <p:cNvSpPr txBox="1">
            <a:spLocks noGrp="1"/>
          </p:cNvSpPr>
          <p:nvPr>
            <p:ph type="title"/>
          </p:nvPr>
        </p:nvSpPr>
        <p:spPr>
          <a:xfrm>
            <a:off x="323556" y="216000"/>
            <a:ext cx="99723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12676"/>
              <a:buFont typeface="Verdana"/>
              <a:buNone/>
            </a:pPr>
            <a:r>
              <a:rPr lang="pt-BR" sz="3550" dirty="0"/>
              <a:t>Pontos de Sustentação</a:t>
            </a:r>
            <a:br>
              <a:rPr lang="pt-BR" sz="4000" dirty="0"/>
            </a:br>
            <a:endParaRPr dirty="0">
              <a:solidFill>
                <a:srgbClr val="DC3C00"/>
              </a:solidFill>
            </a:endParaRPr>
          </a:p>
        </p:txBody>
      </p:sp>
      <p:sp>
        <p:nvSpPr>
          <p:cNvPr id="762" name="Google Shape;762;g22050cec2ca_0_155"/>
          <p:cNvSpPr txBox="1">
            <a:spLocks noGrp="1"/>
          </p:cNvSpPr>
          <p:nvPr>
            <p:ph type="sldNum" idx="12"/>
          </p:nvPr>
        </p:nvSpPr>
        <p:spPr>
          <a:xfrm>
            <a:off x="11355919" y="6564587"/>
            <a:ext cx="829800" cy="2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15</a:t>
            </a:fld>
            <a:endParaRPr/>
          </a:p>
        </p:txBody>
      </p:sp>
      <p:sp>
        <p:nvSpPr>
          <p:cNvPr id="763" name="Google Shape;763;g22050cec2ca_0_155"/>
          <p:cNvSpPr txBox="1">
            <a:spLocks noGrp="1"/>
          </p:cNvSpPr>
          <p:nvPr>
            <p:ph type="body" idx="2"/>
          </p:nvPr>
        </p:nvSpPr>
        <p:spPr>
          <a:xfrm>
            <a:off x="189624" y="6563088"/>
            <a:ext cx="8605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indent="0">
              <a:spcBef>
                <a:spcPts val="0"/>
              </a:spcBef>
            </a:pPr>
            <a:r>
              <a:rPr lang="pt-BR" dirty="0"/>
              <a:t> Reunião Técnica para Flautas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66"/>
              </a:buClr>
              <a:buSzPts val="1200"/>
              <a:buNone/>
            </a:pPr>
            <a:endParaRPr dirty="0"/>
          </a:p>
        </p:txBody>
      </p:sp>
      <p:pic>
        <p:nvPicPr>
          <p:cNvPr id="764" name="Google Shape;764;g22050cec2ca_0_1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97875" y="1307425"/>
            <a:ext cx="5596249" cy="507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22050cec2ca_0_171"/>
          <p:cNvSpPr txBox="1">
            <a:spLocks noGrp="1"/>
          </p:cNvSpPr>
          <p:nvPr>
            <p:ph type="title"/>
          </p:nvPr>
        </p:nvSpPr>
        <p:spPr>
          <a:xfrm>
            <a:off x="323556" y="216000"/>
            <a:ext cx="99723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12676"/>
              <a:buFont typeface="Verdana"/>
              <a:buNone/>
            </a:pPr>
            <a:r>
              <a:rPr lang="pt-BR" sz="3550" dirty="0"/>
              <a:t>Montagem e Alinhamento</a:t>
            </a:r>
            <a:br>
              <a:rPr lang="pt-BR" sz="4000" dirty="0"/>
            </a:br>
            <a:r>
              <a:rPr lang="pt-BR" dirty="0">
                <a:solidFill>
                  <a:srgbClr val="DC3C00"/>
                </a:solidFill>
              </a:rPr>
              <a:t>Nota de Equilíbrio</a:t>
            </a:r>
            <a:endParaRPr dirty="0">
              <a:solidFill>
                <a:srgbClr val="DC3C00"/>
              </a:solidFill>
            </a:endParaRPr>
          </a:p>
        </p:txBody>
      </p:sp>
      <p:sp>
        <p:nvSpPr>
          <p:cNvPr id="778" name="Google Shape;778;g22050cec2ca_0_171"/>
          <p:cNvSpPr txBox="1">
            <a:spLocks noGrp="1"/>
          </p:cNvSpPr>
          <p:nvPr>
            <p:ph type="sldNum" idx="12"/>
          </p:nvPr>
        </p:nvSpPr>
        <p:spPr>
          <a:xfrm>
            <a:off x="11355919" y="6564587"/>
            <a:ext cx="829800" cy="2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16</a:t>
            </a:fld>
            <a:endParaRPr/>
          </a:p>
        </p:txBody>
      </p:sp>
      <p:sp>
        <p:nvSpPr>
          <p:cNvPr id="779" name="Google Shape;779;g22050cec2ca_0_171"/>
          <p:cNvSpPr txBox="1">
            <a:spLocks noGrp="1"/>
          </p:cNvSpPr>
          <p:nvPr>
            <p:ph type="body" idx="2"/>
          </p:nvPr>
        </p:nvSpPr>
        <p:spPr>
          <a:xfrm>
            <a:off x="189624" y="6563088"/>
            <a:ext cx="8605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66"/>
              </a:buClr>
              <a:buSzPts val="1200"/>
              <a:buNone/>
            </a:pPr>
            <a:r>
              <a:rPr lang="pt-BR" dirty="0"/>
              <a:t>Reunião Técnica para Flautas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2749CCA-B3A9-4D1C-98E4-4684FFEC5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6914" y="1224025"/>
            <a:ext cx="1584901" cy="137200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E2AE3F7-6A66-4748-A834-EA10B678C0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2834466"/>
            <a:ext cx="12084423" cy="135840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g22050cec2ca_0_197"/>
          <p:cNvSpPr txBox="1">
            <a:spLocks noGrp="1"/>
          </p:cNvSpPr>
          <p:nvPr>
            <p:ph type="title"/>
          </p:nvPr>
        </p:nvSpPr>
        <p:spPr>
          <a:xfrm>
            <a:off x="323556" y="216000"/>
            <a:ext cx="99723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Verdana"/>
              <a:buNone/>
            </a:pPr>
            <a:r>
              <a:rPr lang="pt-BR" dirty="0"/>
              <a:t>Postura</a:t>
            </a:r>
            <a:br>
              <a:rPr lang="pt-BR" dirty="0"/>
            </a:br>
            <a:endParaRPr dirty="0"/>
          </a:p>
        </p:txBody>
      </p:sp>
      <p:sp>
        <p:nvSpPr>
          <p:cNvPr id="803" name="Google Shape;803;g22050cec2ca_0_197"/>
          <p:cNvSpPr txBox="1">
            <a:spLocks noGrp="1"/>
          </p:cNvSpPr>
          <p:nvPr>
            <p:ph type="sldNum" idx="12"/>
          </p:nvPr>
        </p:nvSpPr>
        <p:spPr>
          <a:xfrm>
            <a:off x="11355919" y="6564587"/>
            <a:ext cx="829800" cy="2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17</a:t>
            </a:fld>
            <a:endParaRPr/>
          </a:p>
        </p:txBody>
      </p:sp>
      <p:sp>
        <p:nvSpPr>
          <p:cNvPr id="804" name="Google Shape;804;g22050cec2ca_0_197"/>
          <p:cNvSpPr txBox="1">
            <a:spLocks noGrp="1"/>
          </p:cNvSpPr>
          <p:nvPr>
            <p:ph type="body" idx="2"/>
          </p:nvPr>
        </p:nvSpPr>
        <p:spPr>
          <a:xfrm>
            <a:off x="189624" y="6563088"/>
            <a:ext cx="8605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66"/>
              </a:buClr>
              <a:buSzPts val="1200"/>
              <a:buNone/>
            </a:pPr>
            <a:r>
              <a:rPr lang="pt-BR" dirty="0"/>
              <a:t>Reunião Técnica para Flautas</a:t>
            </a:r>
          </a:p>
        </p:txBody>
      </p:sp>
      <p:pic>
        <p:nvPicPr>
          <p:cNvPr id="805" name="Google Shape;805;g22050cec2ca_0_1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67404" y="1156998"/>
            <a:ext cx="5057192" cy="5337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g22050cec2ca_0_271"/>
          <p:cNvSpPr txBox="1">
            <a:spLocks noGrp="1"/>
          </p:cNvSpPr>
          <p:nvPr>
            <p:ph type="title"/>
          </p:nvPr>
        </p:nvSpPr>
        <p:spPr>
          <a:xfrm>
            <a:off x="323556" y="216000"/>
            <a:ext cx="99723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Verdana"/>
              <a:buNone/>
            </a:pPr>
            <a:r>
              <a:rPr lang="pt-BR" dirty="0"/>
              <a:t>Postura</a:t>
            </a:r>
            <a:br>
              <a:rPr lang="pt-BR" dirty="0"/>
            </a:br>
            <a:endParaRPr dirty="0"/>
          </a:p>
        </p:txBody>
      </p:sp>
      <p:sp>
        <p:nvSpPr>
          <p:cNvPr id="869" name="Google Shape;869;g22050cec2ca_0_271"/>
          <p:cNvSpPr txBox="1">
            <a:spLocks noGrp="1"/>
          </p:cNvSpPr>
          <p:nvPr>
            <p:ph type="sldNum" idx="12"/>
          </p:nvPr>
        </p:nvSpPr>
        <p:spPr>
          <a:xfrm>
            <a:off x="11355919" y="6564587"/>
            <a:ext cx="829800" cy="2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18</a:t>
            </a:fld>
            <a:endParaRPr/>
          </a:p>
        </p:txBody>
      </p:sp>
      <p:sp>
        <p:nvSpPr>
          <p:cNvPr id="870" name="Google Shape;870;g22050cec2ca_0_271"/>
          <p:cNvSpPr txBox="1">
            <a:spLocks noGrp="1"/>
          </p:cNvSpPr>
          <p:nvPr>
            <p:ph type="body" idx="2"/>
          </p:nvPr>
        </p:nvSpPr>
        <p:spPr>
          <a:xfrm>
            <a:off x="189624" y="6563088"/>
            <a:ext cx="8605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66"/>
              </a:buClr>
              <a:buSzPts val="1200"/>
              <a:buNone/>
            </a:pPr>
            <a:r>
              <a:rPr lang="pt-BR" dirty="0"/>
              <a:t>Reunião Técnica para Flautas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D023351-C417-96E0-B470-8BFFAA63F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624" y="1008000"/>
            <a:ext cx="9022667" cy="552017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C6F3C295-7409-47DB-91CA-CE51C7658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8140423" y="4755886"/>
            <a:ext cx="3772426" cy="152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91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22050cec2ca_0_284"/>
          <p:cNvSpPr txBox="1">
            <a:spLocks noGrp="1"/>
          </p:cNvSpPr>
          <p:nvPr>
            <p:ph type="title"/>
          </p:nvPr>
        </p:nvSpPr>
        <p:spPr>
          <a:xfrm>
            <a:off x="323556" y="216000"/>
            <a:ext cx="99723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Verdana"/>
              <a:buNone/>
            </a:pPr>
            <a:r>
              <a:rPr lang="pt-BR"/>
              <a:t>Postura</a:t>
            </a:r>
            <a:br>
              <a:rPr lang="pt-BR"/>
            </a:br>
            <a:r>
              <a:rPr lang="pt-BR">
                <a:solidFill>
                  <a:schemeClr val="accent1"/>
                </a:solidFill>
              </a:rPr>
              <a:t>Mãos e dedos</a:t>
            </a:r>
            <a:endParaRPr/>
          </a:p>
        </p:txBody>
      </p:sp>
      <p:sp>
        <p:nvSpPr>
          <p:cNvPr id="877" name="Google Shape;877;g22050cec2ca_0_284"/>
          <p:cNvSpPr txBox="1">
            <a:spLocks noGrp="1"/>
          </p:cNvSpPr>
          <p:nvPr>
            <p:ph type="sldNum" idx="12"/>
          </p:nvPr>
        </p:nvSpPr>
        <p:spPr>
          <a:xfrm>
            <a:off x="11355919" y="6564587"/>
            <a:ext cx="829800" cy="2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19</a:t>
            </a:fld>
            <a:endParaRPr/>
          </a:p>
        </p:txBody>
      </p:sp>
      <p:sp>
        <p:nvSpPr>
          <p:cNvPr id="878" name="Google Shape;878;g22050cec2ca_0_284"/>
          <p:cNvSpPr txBox="1">
            <a:spLocks noGrp="1"/>
          </p:cNvSpPr>
          <p:nvPr>
            <p:ph type="body" idx="2"/>
          </p:nvPr>
        </p:nvSpPr>
        <p:spPr>
          <a:xfrm>
            <a:off x="189624" y="6563088"/>
            <a:ext cx="8605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66"/>
              </a:buClr>
              <a:buSzPts val="1200"/>
              <a:buNone/>
            </a:pPr>
            <a:r>
              <a:rPr lang="pt-BR" dirty="0"/>
              <a:t>Reunião Técnica para Flautas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EF6CF5C-88C5-514B-25E9-BCF92C4F60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245" y="1008000"/>
            <a:ext cx="9673509" cy="60459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Programação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Fundamentos Básicos da Flauta</a:t>
            </a:r>
          </a:p>
          <a:p>
            <a:r>
              <a:rPr lang="pt-BR" dirty="0"/>
              <a:t>Respiração</a:t>
            </a:r>
          </a:p>
          <a:p>
            <a:r>
              <a:rPr lang="pt-BR" dirty="0"/>
              <a:t>Embocadura</a:t>
            </a:r>
          </a:p>
          <a:p>
            <a:r>
              <a:rPr lang="pt-BR" dirty="0"/>
              <a:t>Postura e Digitação</a:t>
            </a:r>
          </a:p>
          <a:p>
            <a:r>
              <a:rPr lang="pt-BR" dirty="0"/>
              <a:t>Afinação</a:t>
            </a:r>
          </a:p>
          <a:p>
            <a:r>
              <a:rPr lang="pt-BR" dirty="0"/>
              <a:t>Prática de Conjunto</a:t>
            </a:r>
          </a:p>
          <a:p>
            <a:r>
              <a:rPr lang="pt-BR" dirty="0"/>
              <a:t>Dúvidas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FFB26-1639-4BDF-8BB4-B0380403798F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800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g22050cec2ca_0_224"/>
          <p:cNvSpPr txBox="1">
            <a:spLocks noGrp="1"/>
          </p:cNvSpPr>
          <p:nvPr>
            <p:ph type="title"/>
          </p:nvPr>
        </p:nvSpPr>
        <p:spPr>
          <a:xfrm>
            <a:off x="323556" y="216000"/>
            <a:ext cx="99723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Verdana"/>
              <a:buNone/>
            </a:pPr>
            <a:r>
              <a:rPr lang="pt-BR"/>
              <a:t>Postura</a:t>
            </a:r>
            <a:br>
              <a:rPr lang="pt-BR"/>
            </a:br>
            <a:r>
              <a:rPr lang="pt-BR">
                <a:solidFill>
                  <a:srgbClr val="DC3C00"/>
                </a:solidFill>
              </a:rPr>
              <a:t>Mãos e dedos</a:t>
            </a:r>
            <a:endParaRPr/>
          </a:p>
        </p:txBody>
      </p:sp>
      <p:sp>
        <p:nvSpPr>
          <p:cNvPr id="885" name="Google Shape;885;g22050cec2ca_0_224"/>
          <p:cNvSpPr txBox="1">
            <a:spLocks noGrp="1"/>
          </p:cNvSpPr>
          <p:nvPr>
            <p:ph type="body" idx="1"/>
          </p:nvPr>
        </p:nvSpPr>
        <p:spPr>
          <a:xfrm>
            <a:off x="380925" y="2001674"/>
            <a:ext cx="3820200" cy="38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ibre Franklin"/>
              <a:buChar char="•"/>
            </a:pPr>
            <a:r>
              <a:rPr lang="pt-BR" sz="24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Nunca tencione os dedos das mãos, deixe-os relaxados e com toques  suaves nas chaves</a:t>
            </a:r>
            <a:endParaRPr sz="2400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ibre Franklin"/>
              <a:buChar char="•"/>
            </a:pPr>
            <a:r>
              <a:rPr lang="pt-BR" sz="24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 parte macia dos dedos devem apertar o centro das chaves</a:t>
            </a:r>
            <a:endParaRPr sz="2400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886" name="Google Shape;886;g22050cec2ca_0_224"/>
          <p:cNvSpPr txBox="1">
            <a:spLocks noGrp="1"/>
          </p:cNvSpPr>
          <p:nvPr>
            <p:ph type="sldNum" idx="12"/>
          </p:nvPr>
        </p:nvSpPr>
        <p:spPr>
          <a:xfrm>
            <a:off x="11355919" y="6564587"/>
            <a:ext cx="829800" cy="2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20</a:t>
            </a:fld>
            <a:endParaRPr/>
          </a:p>
        </p:txBody>
      </p:sp>
      <p:sp>
        <p:nvSpPr>
          <p:cNvPr id="887" name="Google Shape;887;g22050cec2ca_0_224"/>
          <p:cNvSpPr txBox="1">
            <a:spLocks noGrp="1"/>
          </p:cNvSpPr>
          <p:nvPr>
            <p:ph type="body" idx="2"/>
          </p:nvPr>
        </p:nvSpPr>
        <p:spPr>
          <a:xfrm>
            <a:off x="189624" y="6563088"/>
            <a:ext cx="8605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66"/>
              </a:buClr>
              <a:buSzPts val="1200"/>
              <a:buNone/>
            </a:pPr>
            <a:r>
              <a:rPr lang="pt-BR" dirty="0"/>
              <a:t>Reunião Técnica para Flautas</a:t>
            </a:r>
          </a:p>
        </p:txBody>
      </p:sp>
      <p:pic>
        <p:nvPicPr>
          <p:cNvPr id="888" name="Google Shape;888;g22050cec2ca_0_2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5206" y="1468120"/>
            <a:ext cx="4926012" cy="487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g22050cec2ca_0_302"/>
          <p:cNvSpPr txBox="1">
            <a:spLocks noGrp="1"/>
          </p:cNvSpPr>
          <p:nvPr>
            <p:ph type="title"/>
          </p:nvPr>
        </p:nvSpPr>
        <p:spPr>
          <a:xfrm>
            <a:off x="323556" y="216000"/>
            <a:ext cx="99723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Verdana"/>
              <a:buNone/>
            </a:pPr>
            <a:r>
              <a:rPr lang="pt-BR" dirty="0"/>
              <a:t>Postura</a:t>
            </a:r>
            <a:br>
              <a:rPr lang="pt-BR" dirty="0"/>
            </a:br>
            <a:r>
              <a:rPr lang="pt-BR" dirty="0">
                <a:solidFill>
                  <a:srgbClr val="DC3C00"/>
                </a:solidFill>
              </a:rPr>
              <a:t>Escolhendo os melhores lugares</a:t>
            </a:r>
            <a:endParaRPr dirty="0"/>
          </a:p>
        </p:txBody>
      </p:sp>
      <p:sp>
        <p:nvSpPr>
          <p:cNvPr id="894" name="Google Shape;894;g22050cec2ca_0_302"/>
          <p:cNvSpPr txBox="1">
            <a:spLocks noGrp="1"/>
          </p:cNvSpPr>
          <p:nvPr>
            <p:ph type="body" idx="1"/>
          </p:nvPr>
        </p:nvSpPr>
        <p:spPr>
          <a:xfrm>
            <a:off x="477640" y="1236744"/>
            <a:ext cx="2737200" cy="4689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pt-BR" sz="1800" dirty="0"/>
              <a:t>Nos ensaios locais e regionais, é recomendável escolher um assento o mais à direita possível, de modo que a pessoa que estiver conduzindo ou regendo fique à sua esquerda, evitando comprometer sua postura. Além disso, é aconselhável sentar-se no banco com o hinário alinhado à perna esquerda.</a:t>
            </a:r>
            <a:endParaRPr sz="1800" dirty="0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895" name="Google Shape;895;g22050cec2ca_0_302"/>
          <p:cNvSpPr txBox="1">
            <a:spLocks noGrp="1"/>
          </p:cNvSpPr>
          <p:nvPr>
            <p:ph type="sldNum" idx="12"/>
          </p:nvPr>
        </p:nvSpPr>
        <p:spPr>
          <a:xfrm>
            <a:off x="11355919" y="6564587"/>
            <a:ext cx="829800" cy="2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21</a:t>
            </a:fld>
            <a:endParaRPr/>
          </a:p>
        </p:txBody>
      </p:sp>
      <p:sp>
        <p:nvSpPr>
          <p:cNvPr id="896" name="Google Shape;896;g22050cec2ca_0_302"/>
          <p:cNvSpPr txBox="1">
            <a:spLocks noGrp="1"/>
          </p:cNvSpPr>
          <p:nvPr>
            <p:ph type="body" idx="2"/>
          </p:nvPr>
        </p:nvSpPr>
        <p:spPr>
          <a:xfrm>
            <a:off x="189624" y="6563088"/>
            <a:ext cx="8605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66"/>
              </a:buClr>
              <a:buSzPts val="1200"/>
              <a:buNone/>
            </a:pPr>
            <a:r>
              <a:rPr lang="pt-BR" dirty="0"/>
              <a:t>Reunião Técnica para Flautas</a:t>
            </a:r>
          </a:p>
        </p:txBody>
      </p:sp>
      <p:pic>
        <p:nvPicPr>
          <p:cNvPr id="897" name="Google Shape;897;g22050cec2ca_0_3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2908" y="1121226"/>
            <a:ext cx="8462092" cy="540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0A2961-A14B-1F98-E7F1-F8E7C7C1E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Respiração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030E00D-6A94-D3CF-E417-89FA585C01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.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C4E5C22-50C3-7F70-385E-337714F59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FFB26-1639-4BDF-8BB4-B0380403798F}" type="slidenum">
              <a:rPr lang="pt-BR" smtClean="0"/>
              <a:pPr/>
              <a:t>22</a:t>
            </a:fld>
            <a:endParaRPr lang="pt-BR"/>
          </a:p>
        </p:txBody>
      </p:sp>
      <p:pic>
        <p:nvPicPr>
          <p:cNvPr id="6" name="Google Shape;342;p8">
            <a:extLst>
              <a:ext uri="{FF2B5EF4-FFF2-40B4-BE49-F238E27FC236}">
                <a16:creationId xmlns:a16="http://schemas.microsoft.com/office/drawing/2014/main" id="{76A285F3-98B5-4578-B124-4F9DF1D4F3F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760640">
            <a:off x="1298460" y="3047490"/>
            <a:ext cx="2498186" cy="8308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75475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55FB96AA-7105-4D2F-B9AC-DA4F7BBF4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Respiração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6EA2897-FF9F-4F73-B49C-96D7EF08A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FFB26-1639-4BDF-8BB4-B0380403798F}" type="slidenum">
              <a:rPr lang="pt-BR" smtClean="0"/>
              <a:pPr/>
              <a:t>23</a:t>
            </a:fld>
            <a:endParaRPr lang="pt-BR"/>
          </a:p>
        </p:txBody>
      </p:sp>
      <p:sp>
        <p:nvSpPr>
          <p:cNvPr id="7" name="Espaço Reservado para Texto 5">
            <a:extLst>
              <a:ext uri="{FF2B5EF4-FFF2-40B4-BE49-F238E27FC236}">
                <a16:creationId xmlns:a16="http://schemas.microsoft.com/office/drawing/2014/main" id="{27EE8A61-5DE8-4CD7-8E67-F336726C5E12}"/>
              </a:ext>
            </a:extLst>
          </p:cNvPr>
          <p:cNvSpPr txBox="1">
            <a:spLocks/>
          </p:cNvSpPr>
          <p:nvPr/>
        </p:nvSpPr>
        <p:spPr>
          <a:xfrm>
            <a:off x="338141" y="1306283"/>
            <a:ext cx="8388212" cy="5258304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lvl="0" indent="-537210">
              <a:lnSpc>
                <a:spcPct val="150000"/>
              </a:lnSpc>
              <a:spcBef>
                <a:spcPts val="0"/>
              </a:spcBef>
              <a:buClr>
                <a:srgbClr val="033D60"/>
              </a:buClr>
              <a:buSzPct val="100000"/>
            </a:pPr>
            <a:endParaRPr lang="pt-BR" sz="3200" b="1" dirty="0">
              <a:solidFill>
                <a:srgbClr val="033D60"/>
              </a:solidFill>
              <a:ea typeface="Verdana"/>
              <a:cs typeface="Verdana"/>
              <a:sym typeface="Verdana"/>
            </a:endParaRPr>
          </a:p>
          <a:p>
            <a:pPr marL="571500" lvl="0" indent="-537210">
              <a:lnSpc>
                <a:spcPct val="150000"/>
              </a:lnSpc>
              <a:spcBef>
                <a:spcPts val="0"/>
              </a:spcBef>
              <a:buClr>
                <a:srgbClr val="033D60"/>
              </a:buClr>
              <a:buSzPct val="100000"/>
            </a:pPr>
            <a:r>
              <a:rPr lang="pt-BR" sz="3200" b="1" dirty="0">
                <a:solidFill>
                  <a:srgbClr val="033D60"/>
                </a:solidFill>
                <a:ea typeface="Verdana"/>
                <a:cs typeface="Verdana"/>
                <a:sym typeface="Verdana"/>
              </a:rPr>
              <a:t>Respiração – </a:t>
            </a:r>
            <a:r>
              <a:rPr lang="pt-BR" dirty="0">
                <a:solidFill>
                  <a:srgbClr val="033D60"/>
                </a:solidFill>
              </a:rPr>
              <a:t>inspiração a tempo e expiração com apoio;</a:t>
            </a:r>
          </a:p>
          <a:p>
            <a:pPr marL="571500" lvl="0" indent="-537210">
              <a:lnSpc>
                <a:spcPct val="150000"/>
              </a:lnSpc>
              <a:spcBef>
                <a:spcPts val="0"/>
              </a:spcBef>
              <a:buClr>
                <a:srgbClr val="033D60"/>
              </a:buClr>
              <a:buSzPct val="100000"/>
            </a:pPr>
            <a:endParaRPr lang="pt-BR" sz="2400" dirty="0">
              <a:solidFill>
                <a:srgbClr val="033D60"/>
              </a:solidFill>
            </a:endParaRPr>
          </a:p>
          <a:p>
            <a:pPr marL="571500" lvl="0" indent="-537210">
              <a:lnSpc>
                <a:spcPct val="150000"/>
              </a:lnSpc>
              <a:spcBef>
                <a:spcPts val="0"/>
              </a:spcBef>
              <a:buClr>
                <a:srgbClr val="033D60"/>
              </a:buClr>
              <a:buSzPct val="100000"/>
            </a:pPr>
            <a:endParaRPr lang="pt-BR" sz="2400" dirty="0">
              <a:solidFill>
                <a:srgbClr val="033D60"/>
              </a:solidFill>
            </a:endParaRPr>
          </a:p>
          <a:p>
            <a:pPr marL="571500" lvl="0" indent="-537210">
              <a:lnSpc>
                <a:spcPct val="150000"/>
              </a:lnSpc>
              <a:spcBef>
                <a:spcPts val="0"/>
              </a:spcBef>
              <a:buClr>
                <a:srgbClr val="033D60"/>
              </a:buClr>
              <a:buSzPct val="100000"/>
            </a:pPr>
            <a:endParaRPr lang="pt-BR" sz="2400" dirty="0">
              <a:solidFill>
                <a:srgbClr val="033D60"/>
              </a:solidFill>
            </a:endParaRPr>
          </a:p>
          <a:p>
            <a:pPr marL="34290" lvl="0" indent="0">
              <a:lnSpc>
                <a:spcPct val="150000"/>
              </a:lnSpc>
              <a:spcBef>
                <a:spcPts val="0"/>
              </a:spcBef>
              <a:buClr>
                <a:srgbClr val="033D60"/>
              </a:buClr>
              <a:buSzPct val="100000"/>
              <a:buNone/>
            </a:pPr>
            <a:r>
              <a:rPr lang="pt-BR" sz="2400" dirty="0">
                <a:solidFill>
                  <a:srgbClr val="033D60"/>
                </a:solidFill>
              </a:rPr>
              <a:t>   Inspire      Segure      Expire (TS)     Descanse</a:t>
            </a:r>
          </a:p>
          <a:p>
            <a:pPr marL="34290" lvl="0" indent="0">
              <a:lnSpc>
                <a:spcPct val="150000"/>
              </a:lnSpc>
              <a:spcBef>
                <a:spcPts val="0"/>
              </a:spcBef>
              <a:buClr>
                <a:srgbClr val="033D60"/>
              </a:buClr>
              <a:buSzPct val="100000"/>
              <a:buNone/>
            </a:pPr>
            <a:r>
              <a:rPr lang="pt-BR" sz="2400" dirty="0">
                <a:solidFill>
                  <a:srgbClr val="033D60"/>
                </a:solidFill>
              </a:rPr>
              <a:t>       ½               ½           8                     ½</a:t>
            </a:r>
          </a:p>
          <a:p>
            <a:pPr marL="571500" lvl="0" indent="-537210">
              <a:lnSpc>
                <a:spcPct val="150000"/>
              </a:lnSpc>
              <a:spcBef>
                <a:spcPts val="0"/>
              </a:spcBef>
              <a:buClr>
                <a:srgbClr val="033D60"/>
              </a:buClr>
              <a:buSzPct val="100000"/>
            </a:pPr>
            <a:endParaRPr lang="pt-BR" sz="2400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8C649B2A-BBA7-4F93-A9E6-AB4F6E66D3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1231" y="2622044"/>
            <a:ext cx="2815835" cy="2703875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4E3B308B-96CE-475F-A396-BEFD649AB07F}"/>
              </a:ext>
            </a:extLst>
          </p:cNvPr>
          <p:cNvSpPr txBox="1"/>
          <p:nvPr/>
        </p:nvSpPr>
        <p:spPr>
          <a:xfrm>
            <a:off x="11149792" y="1606065"/>
            <a:ext cx="1035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Pulmão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4349BB0-014B-4413-926E-33A32EC3C6DF}"/>
              </a:ext>
            </a:extLst>
          </p:cNvPr>
          <p:cNvSpPr txBox="1"/>
          <p:nvPr/>
        </p:nvSpPr>
        <p:spPr>
          <a:xfrm>
            <a:off x="10768815" y="4058243"/>
            <a:ext cx="1423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Diafragma</a:t>
            </a:r>
          </a:p>
        </p:txBody>
      </p: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B0E508F6-00F8-49BD-97FC-12A30B3FC574}"/>
              </a:ext>
            </a:extLst>
          </p:cNvPr>
          <p:cNvCxnSpPr/>
          <p:nvPr/>
        </p:nvCxnSpPr>
        <p:spPr>
          <a:xfrm flipH="1">
            <a:off x="10768815" y="4468246"/>
            <a:ext cx="455414" cy="189222"/>
          </a:xfrm>
          <a:prstGeom prst="straightConnector1">
            <a:avLst/>
          </a:prstGeom>
          <a:ln w="25400">
            <a:solidFill>
              <a:srgbClr val="00206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47826B60-8B5E-45BE-B083-ECFD30D27188}"/>
              </a:ext>
            </a:extLst>
          </p:cNvPr>
          <p:cNvCxnSpPr>
            <a:cxnSpLocks/>
          </p:cNvCxnSpPr>
          <p:nvPr/>
        </p:nvCxnSpPr>
        <p:spPr>
          <a:xfrm flipH="1">
            <a:off x="10680241" y="1938558"/>
            <a:ext cx="749528" cy="1104866"/>
          </a:xfrm>
          <a:prstGeom prst="straightConnector1">
            <a:avLst/>
          </a:prstGeom>
          <a:ln w="25400">
            <a:solidFill>
              <a:srgbClr val="00206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F08827B6-0380-413A-93B9-C3A08E04382C}"/>
              </a:ext>
            </a:extLst>
          </p:cNvPr>
          <p:cNvCxnSpPr/>
          <p:nvPr/>
        </p:nvCxnSpPr>
        <p:spPr>
          <a:xfrm flipH="1">
            <a:off x="9769149" y="1938558"/>
            <a:ext cx="1660620" cy="874973"/>
          </a:xfrm>
          <a:prstGeom prst="straightConnector1">
            <a:avLst/>
          </a:prstGeom>
          <a:ln w="25400">
            <a:solidFill>
              <a:srgbClr val="00206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9905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HINO 69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“A família de Jesus”</a:t>
            </a:r>
          </a:p>
        </p:txBody>
      </p:sp>
      <p:pic>
        <p:nvPicPr>
          <p:cNvPr id="9" name="Espaço Reservado para Imagem 8" descr="Notação musical com preenchimento sólido">
            <a:extLst>
              <a:ext uri="{FF2B5EF4-FFF2-40B4-BE49-F238E27FC236}">
                <a16:creationId xmlns:a16="http://schemas.microsoft.com/office/drawing/2014/main" id="{8FBFBF3C-FD47-3913-B51C-1FF3915BD68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FFB26-1639-4BDF-8BB4-B0380403798F}" type="slidenum">
              <a:rPr lang="pt-BR" smtClean="0"/>
              <a:pPr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9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HINO 253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“Foi alegre, ditoso o dia”</a:t>
            </a:r>
          </a:p>
        </p:txBody>
      </p:sp>
      <p:pic>
        <p:nvPicPr>
          <p:cNvPr id="9" name="Espaço Reservado para Imagem 8" descr="Notação musical com preenchimento sólido">
            <a:extLst>
              <a:ext uri="{FF2B5EF4-FFF2-40B4-BE49-F238E27FC236}">
                <a16:creationId xmlns:a16="http://schemas.microsoft.com/office/drawing/2014/main" id="{8FBFBF3C-FD47-3913-B51C-1FF3915BD68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FFB26-1639-4BDF-8BB4-B0380403798F}" type="slidenum">
              <a:rPr lang="pt-BR" smtClean="0"/>
              <a:pPr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169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0A2961-A14B-1F98-E7F1-F8E7C7C1E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Embocadura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030E00D-6A94-D3CF-E417-89FA585C01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.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C4E5C22-50C3-7F70-385E-337714F59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FFB26-1639-4BDF-8BB4-B0380403798F}" type="slidenum">
              <a:rPr lang="pt-BR" smtClean="0"/>
              <a:pPr/>
              <a:t>26</a:t>
            </a:fld>
            <a:endParaRPr lang="pt-BR"/>
          </a:p>
        </p:txBody>
      </p:sp>
      <p:pic>
        <p:nvPicPr>
          <p:cNvPr id="8" name="Google Shape;327;p6">
            <a:extLst>
              <a:ext uri="{FF2B5EF4-FFF2-40B4-BE49-F238E27FC236}">
                <a16:creationId xmlns:a16="http://schemas.microsoft.com/office/drawing/2014/main" id="{342E87D0-7D4C-47BB-B6D3-8D9C5D4051F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760640">
            <a:off x="812125" y="2874283"/>
            <a:ext cx="3323393" cy="1182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91065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2d37ecbf467_0_1066"/>
          <p:cNvSpPr txBox="1">
            <a:spLocks noGrp="1"/>
          </p:cNvSpPr>
          <p:nvPr>
            <p:ph type="title"/>
          </p:nvPr>
        </p:nvSpPr>
        <p:spPr>
          <a:xfrm>
            <a:off x="323556" y="216000"/>
            <a:ext cx="99723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Verdana"/>
              <a:buNone/>
            </a:pPr>
            <a:r>
              <a:rPr lang="pt-BR"/>
              <a:t>Embocadura</a:t>
            </a:r>
            <a:br>
              <a:rPr lang="pt-BR"/>
            </a:br>
            <a:r>
              <a:rPr lang="pt-BR">
                <a:solidFill>
                  <a:srgbClr val="DC3C00"/>
                </a:solidFill>
              </a:rPr>
              <a:t>Conceito</a:t>
            </a:r>
            <a:endParaRPr/>
          </a:p>
        </p:txBody>
      </p:sp>
      <p:sp>
        <p:nvSpPr>
          <p:cNvPr id="552" name="Google Shape;552;g2d37ecbf467_0_1066"/>
          <p:cNvSpPr txBox="1">
            <a:spLocks noGrp="1"/>
          </p:cNvSpPr>
          <p:nvPr>
            <p:ph type="body" idx="1"/>
          </p:nvPr>
        </p:nvSpPr>
        <p:spPr>
          <a:xfrm>
            <a:off x="616985" y="2480705"/>
            <a:ext cx="5553300" cy="2547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24"/>
              <a:buNone/>
            </a:pPr>
            <a:r>
              <a:rPr lang="pt-BR" sz="2950" dirty="0">
                <a:solidFill>
                  <a:srgbClr val="000000"/>
                </a:solidFill>
              </a:rPr>
              <a:t>A embocadura é a </a:t>
            </a:r>
            <a:r>
              <a:rPr lang="pt-BR" sz="2950" b="1" dirty="0">
                <a:solidFill>
                  <a:srgbClr val="000000"/>
                </a:solidFill>
              </a:rPr>
              <a:t>posição dos lábios</a:t>
            </a:r>
            <a:r>
              <a:rPr lang="pt-BR" sz="2950" dirty="0">
                <a:solidFill>
                  <a:srgbClr val="000000"/>
                </a:solidFill>
              </a:rPr>
              <a:t> e da </a:t>
            </a:r>
            <a:r>
              <a:rPr lang="pt-BR" sz="2950" b="1" dirty="0">
                <a:solidFill>
                  <a:srgbClr val="000000"/>
                </a:solidFill>
              </a:rPr>
              <a:t>musculatura facial</a:t>
            </a:r>
            <a:r>
              <a:rPr lang="pt-BR" sz="2950" dirty="0">
                <a:solidFill>
                  <a:srgbClr val="000000"/>
                </a:solidFill>
              </a:rPr>
              <a:t> correta para se </a:t>
            </a:r>
            <a:r>
              <a:rPr lang="pt-BR" sz="2950" b="1" dirty="0">
                <a:solidFill>
                  <a:srgbClr val="000000"/>
                </a:solidFill>
              </a:rPr>
              <a:t>obter o som do instrumento</a:t>
            </a:r>
            <a:r>
              <a:rPr lang="pt-BR" sz="2950" dirty="0">
                <a:solidFill>
                  <a:srgbClr val="000000"/>
                </a:solidFill>
              </a:rPr>
              <a:t>. </a:t>
            </a:r>
            <a:endParaRPr sz="2950" dirty="0">
              <a:solidFill>
                <a:srgbClr val="000000"/>
              </a:solidFill>
            </a:endParaRPr>
          </a:p>
          <a:p>
            <a:pPr marL="2286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24"/>
              <a:buNone/>
            </a:pPr>
            <a:endParaRPr sz="2950" dirty="0">
              <a:solidFill>
                <a:srgbClr val="000000"/>
              </a:solidFill>
            </a:endParaRPr>
          </a:p>
        </p:txBody>
      </p:sp>
      <p:sp>
        <p:nvSpPr>
          <p:cNvPr id="553" name="Google Shape;553;g2d37ecbf467_0_1066"/>
          <p:cNvSpPr txBox="1">
            <a:spLocks noGrp="1"/>
          </p:cNvSpPr>
          <p:nvPr>
            <p:ph type="sldNum" idx="12"/>
          </p:nvPr>
        </p:nvSpPr>
        <p:spPr>
          <a:xfrm>
            <a:off x="11355919" y="6564587"/>
            <a:ext cx="829800" cy="2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/>
              <a:t>27</a:t>
            </a:fld>
            <a:endParaRPr/>
          </a:p>
        </p:txBody>
      </p:sp>
      <p:sp>
        <p:nvSpPr>
          <p:cNvPr id="554" name="Google Shape;554;g2d37ecbf467_0_1066"/>
          <p:cNvSpPr txBox="1">
            <a:spLocks noGrp="1"/>
          </p:cNvSpPr>
          <p:nvPr>
            <p:ph type="body" idx="2"/>
          </p:nvPr>
        </p:nvSpPr>
        <p:spPr>
          <a:xfrm>
            <a:off x="189624" y="6563088"/>
            <a:ext cx="8605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66"/>
              </a:buClr>
              <a:buSzPts val="1200"/>
              <a:buNone/>
            </a:pPr>
            <a:r>
              <a:rPr lang="pt-BR" dirty="0"/>
              <a:t>Reunião Técnica para Flautas</a:t>
            </a:r>
            <a:endParaRPr dirty="0"/>
          </a:p>
        </p:txBody>
      </p:sp>
      <p:pic>
        <p:nvPicPr>
          <p:cNvPr id="555" name="Google Shape;555;g2d37ecbf467_0_10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82435" y="1134838"/>
            <a:ext cx="4762500" cy="523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2d37779e3fa_0_3"/>
          <p:cNvSpPr txBox="1">
            <a:spLocks noGrp="1"/>
          </p:cNvSpPr>
          <p:nvPr>
            <p:ph type="title"/>
          </p:nvPr>
        </p:nvSpPr>
        <p:spPr>
          <a:xfrm>
            <a:off x="323556" y="216000"/>
            <a:ext cx="99723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Verdana"/>
              <a:buNone/>
            </a:pPr>
            <a:r>
              <a:rPr lang="pt-BR" dirty="0"/>
              <a:t>Embocadura</a:t>
            </a:r>
            <a:br>
              <a:rPr lang="pt-BR" dirty="0"/>
            </a:br>
            <a:endParaRPr dirty="0"/>
          </a:p>
        </p:txBody>
      </p:sp>
      <p:sp>
        <p:nvSpPr>
          <p:cNvPr id="562" name="Google Shape;562;g2d37779e3fa_0_3"/>
          <p:cNvSpPr txBox="1">
            <a:spLocks noGrp="1"/>
          </p:cNvSpPr>
          <p:nvPr>
            <p:ph type="body" idx="1"/>
          </p:nvPr>
        </p:nvSpPr>
        <p:spPr>
          <a:xfrm>
            <a:off x="1690657" y="1710970"/>
            <a:ext cx="8605199" cy="44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68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50"/>
              <a:buChar char="•"/>
            </a:pPr>
            <a:r>
              <a:rPr lang="pt-BR" sz="3200" dirty="0">
                <a:solidFill>
                  <a:srgbClr val="000000"/>
                </a:solidFill>
              </a:rPr>
              <a:t>Posição bucal, o mais natural possível;</a:t>
            </a:r>
            <a:endParaRPr sz="3200" dirty="0">
              <a:solidFill>
                <a:srgbClr val="000000"/>
              </a:solidFill>
            </a:endParaRPr>
          </a:p>
          <a:p>
            <a:pPr marL="457200" lvl="0" indent="-3968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50"/>
              <a:buChar char="•"/>
            </a:pPr>
            <a:r>
              <a:rPr lang="pt-BR" sz="3200" dirty="0">
                <a:solidFill>
                  <a:srgbClr val="000000"/>
                </a:solidFill>
              </a:rPr>
              <a:t>Garganta relaxada e aberta;</a:t>
            </a:r>
            <a:endParaRPr sz="3200" dirty="0">
              <a:solidFill>
                <a:srgbClr val="000000"/>
              </a:solidFill>
            </a:endParaRPr>
          </a:p>
          <a:p>
            <a:pPr marL="457200" lvl="0" indent="-3968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50"/>
              <a:buChar char="•"/>
            </a:pPr>
            <a:r>
              <a:rPr lang="pt-BR" sz="3200" dirty="0">
                <a:solidFill>
                  <a:srgbClr val="000000"/>
                </a:solidFill>
              </a:rPr>
              <a:t>Orifício labial no centro do bocal;</a:t>
            </a:r>
            <a:endParaRPr sz="3200" dirty="0">
              <a:solidFill>
                <a:srgbClr val="000000"/>
              </a:solidFill>
            </a:endParaRPr>
          </a:p>
          <a:p>
            <a:pPr marL="457200" lvl="0" indent="-3968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50"/>
              <a:buChar char="•"/>
            </a:pPr>
            <a:r>
              <a:rPr lang="pt-BR" sz="3200" dirty="0">
                <a:solidFill>
                  <a:srgbClr val="000000"/>
                </a:solidFill>
              </a:rPr>
              <a:t>O lábio inferior deve avançar até 1/3 do furo do </a:t>
            </a:r>
            <a:r>
              <a:rPr lang="pt-BR" sz="3600" dirty="0">
                <a:solidFill>
                  <a:srgbClr val="000000"/>
                </a:solidFill>
              </a:rPr>
              <a:t>porta-lábio</a:t>
            </a:r>
            <a:endParaRPr sz="3200" dirty="0">
              <a:solidFill>
                <a:srgbClr val="000000"/>
              </a:solidFill>
            </a:endParaRPr>
          </a:p>
        </p:txBody>
      </p:sp>
      <p:sp>
        <p:nvSpPr>
          <p:cNvPr id="563" name="Google Shape;563;g2d37779e3fa_0_3"/>
          <p:cNvSpPr txBox="1">
            <a:spLocks noGrp="1"/>
          </p:cNvSpPr>
          <p:nvPr>
            <p:ph type="sldNum" idx="12"/>
          </p:nvPr>
        </p:nvSpPr>
        <p:spPr>
          <a:xfrm>
            <a:off x="11355919" y="6564587"/>
            <a:ext cx="829800" cy="2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/>
              <a:t>28</a:t>
            </a:fld>
            <a:endParaRPr/>
          </a:p>
        </p:txBody>
      </p:sp>
      <p:sp>
        <p:nvSpPr>
          <p:cNvPr id="564" name="Google Shape;564;g2d37779e3fa_0_3"/>
          <p:cNvSpPr txBox="1">
            <a:spLocks noGrp="1"/>
          </p:cNvSpPr>
          <p:nvPr>
            <p:ph type="body" idx="2"/>
          </p:nvPr>
        </p:nvSpPr>
        <p:spPr>
          <a:xfrm>
            <a:off x="189624" y="6563088"/>
            <a:ext cx="8605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66"/>
              </a:buClr>
              <a:buSzPts val="1200"/>
              <a:buNone/>
            </a:pPr>
            <a:r>
              <a:rPr lang="pt-BR" dirty="0"/>
              <a:t>Reunião Técnica para Flautas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D059A17-807A-4C42-AAA7-C203C732A9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5843" y="4933828"/>
            <a:ext cx="2387726" cy="1150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2d37779e3fa_0_86"/>
          <p:cNvSpPr txBox="1">
            <a:spLocks noGrp="1"/>
          </p:cNvSpPr>
          <p:nvPr>
            <p:ph type="title"/>
          </p:nvPr>
        </p:nvSpPr>
        <p:spPr>
          <a:xfrm>
            <a:off x="323556" y="216000"/>
            <a:ext cx="99723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Verdana"/>
              <a:buNone/>
            </a:pPr>
            <a:r>
              <a:rPr lang="pt-BR" dirty="0"/>
              <a:t>Embocadura</a:t>
            </a:r>
            <a:br>
              <a:rPr lang="pt-BR" dirty="0"/>
            </a:br>
            <a:r>
              <a:rPr lang="pt-BR" dirty="0">
                <a:solidFill>
                  <a:srgbClr val="DC3C00"/>
                </a:solidFill>
              </a:rPr>
              <a:t>Exercício</a:t>
            </a:r>
            <a:endParaRPr dirty="0"/>
          </a:p>
        </p:txBody>
      </p:sp>
      <p:sp>
        <p:nvSpPr>
          <p:cNvPr id="544" name="Google Shape;544;g2d37779e3fa_0_86"/>
          <p:cNvSpPr txBox="1">
            <a:spLocks noGrp="1"/>
          </p:cNvSpPr>
          <p:nvPr>
            <p:ph type="sldNum" idx="12"/>
          </p:nvPr>
        </p:nvSpPr>
        <p:spPr>
          <a:xfrm>
            <a:off x="11355919" y="6564587"/>
            <a:ext cx="829800" cy="2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/>
              <a:t>29</a:t>
            </a:fld>
            <a:endParaRPr/>
          </a:p>
        </p:txBody>
      </p:sp>
      <p:sp>
        <p:nvSpPr>
          <p:cNvPr id="545" name="Google Shape;545;g2d37779e3fa_0_86"/>
          <p:cNvSpPr txBox="1">
            <a:spLocks noGrp="1"/>
          </p:cNvSpPr>
          <p:nvPr>
            <p:ph type="body" idx="2"/>
          </p:nvPr>
        </p:nvSpPr>
        <p:spPr>
          <a:xfrm>
            <a:off x="189624" y="6563088"/>
            <a:ext cx="8605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66"/>
              </a:buClr>
              <a:buSzPts val="1200"/>
              <a:buNone/>
            </a:pPr>
            <a:r>
              <a:rPr lang="pt-BR" dirty="0"/>
              <a:t>Reunião Técnica para Flautas</a:t>
            </a:r>
          </a:p>
        </p:txBody>
      </p:sp>
      <p:pic>
        <p:nvPicPr>
          <p:cNvPr id="546" name="Google Shape;546;g2d37779e3fa_0_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08956"/>
            <a:ext cx="6587300" cy="515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FFC702C-283B-40E5-BAB9-8F2309B1E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6454" y="2933268"/>
            <a:ext cx="3594972" cy="2173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HINO 160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“Sou o Caminho, a Verdade e a Vida”</a:t>
            </a:r>
          </a:p>
        </p:txBody>
      </p:sp>
      <p:pic>
        <p:nvPicPr>
          <p:cNvPr id="9" name="Espaço Reservado para Imagem 8" descr="Notação musical com preenchimento sólido">
            <a:extLst>
              <a:ext uri="{FF2B5EF4-FFF2-40B4-BE49-F238E27FC236}">
                <a16:creationId xmlns:a16="http://schemas.microsoft.com/office/drawing/2014/main" id="{8FBFBF3C-FD47-3913-B51C-1FF3915BD68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FFB26-1639-4BDF-8BB4-B0380403798F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104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2d37779e3fa_0_57"/>
          <p:cNvSpPr txBox="1">
            <a:spLocks noGrp="1"/>
          </p:cNvSpPr>
          <p:nvPr>
            <p:ph type="title"/>
          </p:nvPr>
        </p:nvSpPr>
        <p:spPr>
          <a:xfrm>
            <a:off x="323556" y="216000"/>
            <a:ext cx="99723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Verdana"/>
              <a:buNone/>
            </a:pPr>
            <a:r>
              <a:rPr lang="pt-BR"/>
              <a:t>Embocadura</a:t>
            </a:r>
            <a:br>
              <a:rPr lang="pt-BR"/>
            </a:br>
            <a:r>
              <a:rPr lang="pt-BR">
                <a:solidFill>
                  <a:srgbClr val="DC3C00"/>
                </a:solidFill>
              </a:rPr>
              <a:t>Notas graves</a:t>
            </a:r>
            <a:endParaRPr/>
          </a:p>
        </p:txBody>
      </p:sp>
      <p:sp>
        <p:nvSpPr>
          <p:cNvPr id="597" name="Google Shape;597;g2d37779e3fa_0_57"/>
          <p:cNvSpPr txBox="1">
            <a:spLocks noGrp="1"/>
          </p:cNvSpPr>
          <p:nvPr>
            <p:ph type="body" idx="1"/>
          </p:nvPr>
        </p:nvSpPr>
        <p:spPr>
          <a:xfrm>
            <a:off x="723025" y="2185875"/>
            <a:ext cx="5878500" cy="38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>
              <a:spcBef>
                <a:spcPts val="0"/>
              </a:spcBef>
              <a:buNone/>
            </a:pPr>
            <a:r>
              <a:rPr lang="pt-BR" sz="3000" b="1" dirty="0">
                <a:solidFill>
                  <a:srgbClr val="000000"/>
                </a:solidFill>
              </a:rPr>
              <a:t>Notas graves:</a:t>
            </a:r>
            <a:r>
              <a:rPr lang="pt-BR" sz="3000" dirty="0">
                <a:solidFill>
                  <a:srgbClr val="000000"/>
                </a:solidFill>
              </a:rPr>
              <a:t> </a:t>
            </a:r>
            <a:r>
              <a:rPr lang="pt-BR" sz="3200" dirty="0"/>
              <a:t>O sopro requer um maior volume de ar, com menor velocidade.</a:t>
            </a:r>
            <a:r>
              <a:rPr lang="pt-BR" sz="3000" dirty="0">
                <a:solidFill>
                  <a:srgbClr val="000000"/>
                </a:solidFill>
              </a:rPr>
              <a:t> Isso se consegue deixando a boca mais relaxada e com um orifício um pouco maior.</a:t>
            </a:r>
            <a:endParaRPr sz="3000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50" dirty="0">
              <a:solidFill>
                <a:srgbClr val="000000"/>
              </a:solidFill>
            </a:endParaRPr>
          </a:p>
        </p:txBody>
      </p:sp>
      <p:sp>
        <p:nvSpPr>
          <p:cNvPr id="598" name="Google Shape;598;g2d37779e3fa_0_57"/>
          <p:cNvSpPr txBox="1">
            <a:spLocks noGrp="1"/>
          </p:cNvSpPr>
          <p:nvPr>
            <p:ph type="sldNum" idx="12"/>
          </p:nvPr>
        </p:nvSpPr>
        <p:spPr>
          <a:xfrm>
            <a:off x="11355919" y="6564587"/>
            <a:ext cx="829800" cy="2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/>
              <a:t>30</a:t>
            </a:fld>
            <a:endParaRPr/>
          </a:p>
        </p:txBody>
      </p:sp>
      <p:sp>
        <p:nvSpPr>
          <p:cNvPr id="599" name="Google Shape;599;g2d37779e3fa_0_57"/>
          <p:cNvSpPr txBox="1">
            <a:spLocks noGrp="1"/>
          </p:cNvSpPr>
          <p:nvPr>
            <p:ph type="body" idx="2"/>
          </p:nvPr>
        </p:nvSpPr>
        <p:spPr>
          <a:xfrm>
            <a:off x="189624" y="6563088"/>
            <a:ext cx="8605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66"/>
              </a:buClr>
              <a:buSzPts val="1200"/>
              <a:buNone/>
            </a:pPr>
            <a:r>
              <a:rPr lang="pt-BR" dirty="0"/>
              <a:t>Reunião Técnica para Flautas</a:t>
            </a:r>
          </a:p>
        </p:txBody>
      </p:sp>
      <p:pic>
        <p:nvPicPr>
          <p:cNvPr id="600" name="Google Shape;600;g2d37779e3fa_0_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20725" y="1154075"/>
            <a:ext cx="3212129" cy="526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2d37779e3fa_0_68"/>
          <p:cNvSpPr txBox="1">
            <a:spLocks noGrp="1"/>
          </p:cNvSpPr>
          <p:nvPr>
            <p:ph type="title"/>
          </p:nvPr>
        </p:nvSpPr>
        <p:spPr>
          <a:xfrm>
            <a:off x="323556" y="216000"/>
            <a:ext cx="99723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Verdana"/>
              <a:buNone/>
            </a:pPr>
            <a:r>
              <a:rPr lang="pt-BR"/>
              <a:t>Embocadura</a:t>
            </a:r>
            <a:br>
              <a:rPr lang="pt-BR"/>
            </a:br>
            <a:r>
              <a:rPr lang="pt-BR">
                <a:solidFill>
                  <a:srgbClr val="DC3C00"/>
                </a:solidFill>
              </a:rPr>
              <a:t>Notas agudas</a:t>
            </a:r>
            <a:endParaRPr/>
          </a:p>
        </p:txBody>
      </p:sp>
      <p:sp>
        <p:nvSpPr>
          <p:cNvPr id="606" name="Google Shape;606;g2d37779e3fa_0_68"/>
          <p:cNvSpPr txBox="1">
            <a:spLocks noGrp="1"/>
          </p:cNvSpPr>
          <p:nvPr>
            <p:ph type="body" idx="1"/>
          </p:nvPr>
        </p:nvSpPr>
        <p:spPr>
          <a:xfrm>
            <a:off x="723025" y="2185875"/>
            <a:ext cx="5878500" cy="38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>
              <a:spcBef>
                <a:spcPts val="0"/>
              </a:spcBef>
              <a:buNone/>
            </a:pPr>
            <a:r>
              <a:rPr lang="pt-BR" sz="3000" b="1" dirty="0">
                <a:solidFill>
                  <a:srgbClr val="000000"/>
                </a:solidFill>
              </a:rPr>
              <a:t>Notas agudas:</a:t>
            </a:r>
            <a:r>
              <a:rPr lang="pt-BR" sz="3000" dirty="0">
                <a:solidFill>
                  <a:srgbClr val="000000"/>
                </a:solidFill>
              </a:rPr>
              <a:t> o sopro precisa de menor volume de ar, com maior velocidade. Isso se consegue direcionando o sopro mais para frente, e produzindo um orifício menor.</a:t>
            </a:r>
            <a:endParaRPr sz="3000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50" dirty="0">
              <a:solidFill>
                <a:srgbClr val="000000"/>
              </a:solidFill>
            </a:endParaRPr>
          </a:p>
        </p:txBody>
      </p:sp>
      <p:sp>
        <p:nvSpPr>
          <p:cNvPr id="607" name="Google Shape;607;g2d37779e3fa_0_68"/>
          <p:cNvSpPr txBox="1">
            <a:spLocks noGrp="1"/>
          </p:cNvSpPr>
          <p:nvPr>
            <p:ph type="sldNum" idx="12"/>
          </p:nvPr>
        </p:nvSpPr>
        <p:spPr>
          <a:xfrm>
            <a:off x="11355919" y="6564587"/>
            <a:ext cx="829800" cy="2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/>
              <a:t>31</a:t>
            </a:fld>
            <a:endParaRPr/>
          </a:p>
        </p:txBody>
      </p:sp>
      <p:pic>
        <p:nvPicPr>
          <p:cNvPr id="608" name="Google Shape;608;g2d37779e3fa_0_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5526" y="1630726"/>
            <a:ext cx="5411847" cy="4311125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g2d37779e3fa_0_68"/>
          <p:cNvSpPr txBox="1">
            <a:spLocks noGrp="1"/>
          </p:cNvSpPr>
          <p:nvPr>
            <p:ph type="body" idx="2"/>
          </p:nvPr>
        </p:nvSpPr>
        <p:spPr>
          <a:xfrm>
            <a:off x="189624" y="6563088"/>
            <a:ext cx="8605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66"/>
              </a:buClr>
              <a:buSzPts val="1200"/>
              <a:buNone/>
            </a:pPr>
            <a:r>
              <a:rPr lang="pt-BR" dirty="0"/>
              <a:t>Reunião Técnica para Flautas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9"/>
          <p:cNvSpPr txBox="1">
            <a:spLocks noGrp="1"/>
          </p:cNvSpPr>
          <p:nvPr>
            <p:ph type="title"/>
          </p:nvPr>
        </p:nvSpPr>
        <p:spPr>
          <a:xfrm>
            <a:off x="323556" y="216000"/>
            <a:ext cx="9972443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Verdana"/>
              <a:buNone/>
            </a:pPr>
            <a:r>
              <a:rPr lang="pt-BR"/>
              <a:t>Embocadura</a:t>
            </a:r>
            <a:br>
              <a:rPr lang="pt-BR"/>
            </a:br>
            <a:r>
              <a:rPr lang="pt-BR">
                <a:solidFill>
                  <a:srgbClr val="DC3C00"/>
                </a:solidFill>
              </a:rPr>
              <a:t>Conceito</a:t>
            </a:r>
            <a:endParaRPr/>
          </a:p>
        </p:txBody>
      </p:sp>
      <p:sp>
        <p:nvSpPr>
          <p:cNvPr id="615" name="Google Shape;615;p9"/>
          <p:cNvSpPr txBox="1">
            <a:spLocks noGrp="1"/>
          </p:cNvSpPr>
          <p:nvPr>
            <p:ph type="body" idx="1"/>
          </p:nvPr>
        </p:nvSpPr>
        <p:spPr>
          <a:xfrm>
            <a:off x="369850" y="1506000"/>
            <a:ext cx="9774000" cy="44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24"/>
              <a:buNone/>
            </a:pPr>
            <a:r>
              <a:rPr lang="pt-BR" sz="2800" dirty="0">
                <a:solidFill>
                  <a:srgbClr val="000000"/>
                </a:solidFill>
              </a:rPr>
              <a:t>A embocadura é impactada facilmente por fatores externos, por exemplo:</a:t>
            </a:r>
            <a:br>
              <a:rPr lang="pt-BR" sz="2950" dirty="0">
                <a:solidFill>
                  <a:srgbClr val="000000"/>
                </a:solidFill>
              </a:rPr>
            </a:br>
            <a:endParaRPr sz="2950" dirty="0">
              <a:solidFill>
                <a:srgbClr val="000000"/>
              </a:solidFill>
            </a:endParaRPr>
          </a:p>
          <a:p>
            <a:pPr marL="457200" lvl="0" indent="-4159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0"/>
              <a:buChar char="-"/>
            </a:pPr>
            <a:r>
              <a:rPr lang="pt-BR" sz="2950" dirty="0">
                <a:solidFill>
                  <a:srgbClr val="000000"/>
                </a:solidFill>
              </a:rPr>
              <a:t>Postura</a:t>
            </a:r>
            <a:endParaRPr sz="2950" dirty="0">
              <a:solidFill>
                <a:srgbClr val="000000"/>
              </a:solidFill>
            </a:endParaRPr>
          </a:p>
          <a:p>
            <a:pPr marL="457200" lvl="0" indent="-4159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0"/>
              <a:buChar char="-"/>
            </a:pPr>
            <a:r>
              <a:rPr lang="pt-BR" sz="2950" dirty="0">
                <a:solidFill>
                  <a:srgbClr val="000000"/>
                </a:solidFill>
              </a:rPr>
              <a:t>Equilíbrio</a:t>
            </a:r>
            <a:endParaRPr sz="2950" dirty="0">
              <a:solidFill>
                <a:srgbClr val="000000"/>
              </a:solidFill>
            </a:endParaRPr>
          </a:p>
          <a:p>
            <a:pPr marL="457200" lvl="0" indent="-4159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0"/>
              <a:buChar char="-"/>
            </a:pPr>
            <a:r>
              <a:rPr lang="pt-BR" sz="2950" dirty="0">
                <a:solidFill>
                  <a:srgbClr val="000000"/>
                </a:solidFill>
              </a:rPr>
              <a:t>Pontos de sustentação</a:t>
            </a:r>
            <a:endParaRPr sz="2950" dirty="0">
              <a:solidFill>
                <a:srgbClr val="000000"/>
              </a:solidFill>
            </a:endParaRPr>
          </a:p>
          <a:p>
            <a:pPr marL="457200" lvl="0" indent="-4159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0"/>
              <a:buChar char="-"/>
            </a:pPr>
            <a:r>
              <a:rPr lang="pt-BR" sz="2950" dirty="0">
                <a:solidFill>
                  <a:srgbClr val="000000"/>
                </a:solidFill>
              </a:rPr>
              <a:t>Direção</a:t>
            </a:r>
          </a:p>
          <a:p>
            <a:pPr marL="457200" lvl="0" indent="-4159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0"/>
              <a:buChar char="-"/>
            </a:pPr>
            <a:endParaRPr lang="pt-BR" sz="2400" dirty="0">
              <a:solidFill>
                <a:srgbClr val="000000"/>
              </a:solidFill>
            </a:endParaRPr>
          </a:p>
          <a:p>
            <a:pPr marL="41275" lvl="0" indent="0" algn="l">
              <a:spcBef>
                <a:spcPts val="0"/>
              </a:spcBef>
              <a:buClr>
                <a:srgbClr val="000000"/>
              </a:buClr>
              <a:buSzPts val="2950"/>
              <a:buNone/>
            </a:pPr>
            <a:r>
              <a:rPr lang="pt-BR" sz="2800" dirty="0"/>
              <a:t>Se algum desses fatores falhar, a qualidade do som será comprometida.</a:t>
            </a:r>
            <a:endParaRPr sz="2800" dirty="0">
              <a:solidFill>
                <a:srgbClr val="000000"/>
              </a:solidFill>
            </a:endParaRPr>
          </a:p>
        </p:txBody>
      </p:sp>
      <p:sp>
        <p:nvSpPr>
          <p:cNvPr id="616" name="Google Shape;616;p9"/>
          <p:cNvSpPr txBox="1">
            <a:spLocks noGrp="1"/>
          </p:cNvSpPr>
          <p:nvPr>
            <p:ph type="sldNum" idx="12"/>
          </p:nvPr>
        </p:nvSpPr>
        <p:spPr>
          <a:xfrm>
            <a:off x="11355919" y="6564587"/>
            <a:ext cx="829734" cy="290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/>
              <a:t>32</a:t>
            </a:fld>
            <a:endParaRPr/>
          </a:p>
        </p:txBody>
      </p:sp>
      <p:sp>
        <p:nvSpPr>
          <p:cNvPr id="617" name="Google Shape;617;p9"/>
          <p:cNvSpPr txBox="1">
            <a:spLocks noGrp="1"/>
          </p:cNvSpPr>
          <p:nvPr>
            <p:ph type="body" idx="2"/>
          </p:nvPr>
        </p:nvSpPr>
        <p:spPr>
          <a:xfrm>
            <a:off x="189624" y="6563088"/>
            <a:ext cx="8605308" cy="285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66"/>
              </a:buClr>
              <a:buSzPts val="1200"/>
              <a:buNone/>
            </a:pPr>
            <a:r>
              <a:rPr lang="pt-BR" dirty="0"/>
              <a:t>Reunião Técnica para Flautas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9"/>
          <p:cNvSpPr txBox="1">
            <a:spLocks noGrp="1"/>
          </p:cNvSpPr>
          <p:nvPr>
            <p:ph type="title"/>
          </p:nvPr>
        </p:nvSpPr>
        <p:spPr>
          <a:xfrm>
            <a:off x="323556" y="216000"/>
            <a:ext cx="9972443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Verdana"/>
              <a:buNone/>
            </a:pPr>
            <a:r>
              <a:rPr lang="pt-BR" dirty="0"/>
              <a:t>Embocadura</a:t>
            </a:r>
            <a:br>
              <a:rPr lang="pt-BR" dirty="0"/>
            </a:br>
            <a:endParaRPr dirty="0"/>
          </a:p>
        </p:txBody>
      </p:sp>
      <p:sp>
        <p:nvSpPr>
          <p:cNvPr id="615" name="Google Shape;615;p9"/>
          <p:cNvSpPr txBox="1">
            <a:spLocks noGrp="1"/>
          </p:cNvSpPr>
          <p:nvPr>
            <p:ph type="body" idx="1"/>
          </p:nvPr>
        </p:nvSpPr>
        <p:spPr>
          <a:xfrm>
            <a:off x="369850" y="1506000"/>
            <a:ext cx="9774000" cy="44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24"/>
              <a:buNone/>
            </a:pPr>
            <a:r>
              <a:rPr lang="pt-BR" sz="2800" dirty="0">
                <a:solidFill>
                  <a:srgbClr val="000000"/>
                </a:solidFill>
              </a:rPr>
              <a:t>A embocadura é impactada facilmente por fatores externos, por exemplo:</a:t>
            </a:r>
            <a:br>
              <a:rPr lang="pt-BR" sz="2950" dirty="0">
                <a:solidFill>
                  <a:srgbClr val="000000"/>
                </a:solidFill>
              </a:rPr>
            </a:br>
            <a:endParaRPr sz="2950" dirty="0">
              <a:solidFill>
                <a:srgbClr val="000000"/>
              </a:solidFill>
            </a:endParaRPr>
          </a:p>
          <a:p>
            <a:pPr marL="457200" lvl="0" indent="-4159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0"/>
              <a:buChar char="-"/>
            </a:pPr>
            <a:r>
              <a:rPr lang="pt-BR" sz="2950" dirty="0">
                <a:solidFill>
                  <a:srgbClr val="000000"/>
                </a:solidFill>
              </a:rPr>
              <a:t>Postura</a:t>
            </a:r>
            <a:endParaRPr sz="2950" dirty="0">
              <a:solidFill>
                <a:srgbClr val="000000"/>
              </a:solidFill>
            </a:endParaRPr>
          </a:p>
          <a:p>
            <a:pPr marL="457200" lvl="0" indent="-4159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0"/>
              <a:buChar char="-"/>
            </a:pPr>
            <a:r>
              <a:rPr lang="pt-BR" sz="2950" dirty="0">
                <a:solidFill>
                  <a:srgbClr val="000000"/>
                </a:solidFill>
              </a:rPr>
              <a:t>Equilíbrio</a:t>
            </a:r>
            <a:endParaRPr sz="2950" dirty="0">
              <a:solidFill>
                <a:srgbClr val="000000"/>
              </a:solidFill>
            </a:endParaRPr>
          </a:p>
          <a:p>
            <a:pPr marL="457200" lvl="0" indent="-4159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0"/>
              <a:buChar char="-"/>
            </a:pPr>
            <a:r>
              <a:rPr lang="pt-BR" sz="2950" dirty="0">
                <a:solidFill>
                  <a:srgbClr val="000000"/>
                </a:solidFill>
              </a:rPr>
              <a:t>Pontos de sustentação</a:t>
            </a:r>
            <a:endParaRPr sz="2950" dirty="0">
              <a:solidFill>
                <a:srgbClr val="000000"/>
              </a:solidFill>
            </a:endParaRPr>
          </a:p>
          <a:p>
            <a:pPr marL="457200" lvl="0" indent="-4159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0"/>
              <a:buChar char="-"/>
            </a:pPr>
            <a:r>
              <a:rPr lang="pt-BR" sz="2950" dirty="0">
                <a:solidFill>
                  <a:srgbClr val="000000"/>
                </a:solidFill>
              </a:rPr>
              <a:t>Direção</a:t>
            </a:r>
          </a:p>
          <a:p>
            <a:pPr marL="457200" lvl="0" indent="-4159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0"/>
              <a:buChar char="-"/>
            </a:pPr>
            <a:endParaRPr lang="pt-BR" sz="2400" dirty="0">
              <a:solidFill>
                <a:srgbClr val="000000"/>
              </a:solidFill>
            </a:endParaRPr>
          </a:p>
          <a:p>
            <a:pPr marL="41275" lvl="0" indent="0" algn="l">
              <a:spcBef>
                <a:spcPts val="0"/>
              </a:spcBef>
              <a:buClr>
                <a:srgbClr val="000000"/>
              </a:buClr>
              <a:buSzPts val="2950"/>
              <a:buNone/>
            </a:pPr>
            <a:r>
              <a:rPr lang="pt-BR" sz="2800" dirty="0"/>
              <a:t>Se algum desses fatores falhar, a qualidade do som será comprometida.</a:t>
            </a:r>
            <a:endParaRPr sz="2800" dirty="0">
              <a:solidFill>
                <a:srgbClr val="000000"/>
              </a:solidFill>
            </a:endParaRPr>
          </a:p>
        </p:txBody>
      </p:sp>
      <p:sp>
        <p:nvSpPr>
          <p:cNvPr id="616" name="Google Shape;616;p9"/>
          <p:cNvSpPr txBox="1">
            <a:spLocks noGrp="1"/>
          </p:cNvSpPr>
          <p:nvPr>
            <p:ph type="sldNum" idx="12"/>
          </p:nvPr>
        </p:nvSpPr>
        <p:spPr>
          <a:xfrm>
            <a:off x="11355919" y="6564587"/>
            <a:ext cx="829734" cy="290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/>
              <a:t>33</a:t>
            </a:fld>
            <a:endParaRPr/>
          </a:p>
        </p:txBody>
      </p:sp>
      <p:sp>
        <p:nvSpPr>
          <p:cNvPr id="617" name="Google Shape;617;p9"/>
          <p:cNvSpPr txBox="1">
            <a:spLocks noGrp="1"/>
          </p:cNvSpPr>
          <p:nvPr>
            <p:ph type="body" idx="2"/>
          </p:nvPr>
        </p:nvSpPr>
        <p:spPr>
          <a:xfrm>
            <a:off x="189624" y="6563088"/>
            <a:ext cx="8605308" cy="285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66"/>
              </a:buClr>
              <a:buSzPts val="1200"/>
              <a:buNone/>
            </a:pPr>
            <a:r>
              <a:rPr lang="pt-BR" dirty="0"/>
              <a:t>Reunião Técnica para Flautas</a:t>
            </a:r>
          </a:p>
        </p:txBody>
      </p:sp>
    </p:spTree>
    <p:extLst>
      <p:ext uri="{BB962C8B-B14F-4D97-AF65-F5344CB8AC3E}">
        <p14:creationId xmlns:p14="http://schemas.microsoft.com/office/powerpoint/2010/main" val="7432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HINO 312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“Tributos de louvor”</a:t>
            </a:r>
          </a:p>
        </p:txBody>
      </p:sp>
      <p:pic>
        <p:nvPicPr>
          <p:cNvPr id="9" name="Espaço Reservado para Imagem 8" descr="Notação musical com preenchimento sólido">
            <a:extLst>
              <a:ext uri="{FF2B5EF4-FFF2-40B4-BE49-F238E27FC236}">
                <a16:creationId xmlns:a16="http://schemas.microsoft.com/office/drawing/2014/main" id="{8FBFBF3C-FD47-3913-B51C-1FF3915BD68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FFB26-1639-4BDF-8BB4-B0380403798F}" type="slidenum">
              <a:rPr lang="pt-BR" smtClean="0"/>
              <a:pPr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534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0A2961-A14B-1F98-E7F1-F8E7C7C1E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Digitação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030E00D-6A94-D3CF-E417-89FA585C01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C4E5C22-50C3-7F70-385E-337714F59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FFB26-1639-4BDF-8BB4-B0380403798F}" type="slidenum">
              <a:rPr lang="pt-BR" smtClean="0"/>
              <a:pPr/>
              <a:t>35</a:t>
            </a:fld>
            <a:endParaRPr lang="pt-BR"/>
          </a:p>
        </p:txBody>
      </p:sp>
      <p:pic>
        <p:nvPicPr>
          <p:cNvPr id="8" name="Google Shape;327;p6">
            <a:extLst>
              <a:ext uri="{FF2B5EF4-FFF2-40B4-BE49-F238E27FC236}">
                <a16:creationId xmlns:a16="http://schemas.microsoft.com/office/drawing/2014/main" id="{8F0A6037-2F18-4533-8AD4-422FCC8E345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760640">
            <a:off x="1373331" y="2952159"/>
            <a:ext cx="2498186" cy="8308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74230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0"/>
          </p:nvPr>
        </p:nvSpPr>
        <p:spPr>
          <a:xfrm>
            <a:off x="11120178" y="6390704"/>
            <a:ext cx="971340" cy="379078"/>
          </a:xfrm>
        </p:spPr>
        <p:txBody>
          <a:bodyPr/>
          <a:lstStyle/>
          <a:p>
            <a:fld id="{6A7714EE-8423-344E-9AFB-CEC5A715129E}" type="slidenum">
              <a:rPr lang="pt-BR" smtClean="0">
                <a:solidFill>
                  <a:prstClr val="white">
                    <a:lumMod val="75000"/>
                  </a:prstClr>
                </a:solidFill>
              </a:rPr>
              <a:pPr/>
              <a:t>36</a:t>
            </a:fld>
            <a:endParaRPr lang="pt-BR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1016541" y="280416"/>
            <a:ext cx="10094976" cy="54864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pt-BR" sz="4000" b="1" spc="0" dirty="0">
                <a:ln w="3175">
                  <a:noFill/>
                </a:ln>
                <a:gradFill>
                  <a:gsLst>
                    <a:gs pos="28704">
                      <a:srgbClr val="DC3C00"/>
                    </a:gs>
                    <a:gs pos="41000">
                      <a:srgbClr val="DC3C00"/>
                    </a:gs>
                  </a:gsLst>
                  <a:lin ang="5400000" scaled="0"/>
                </a:gradFill>
                <a:latin typeface="Arial Rounded MT Bold" panose="020F0704030504030204" pitchFamily="34" charset="0"/>
                <a:ea typeface="Segoe UI" pitchFamily="34" charset="0"/>
              </a:rPr>
              <a:t>Dó </a:t>
            </a:r>
            <a:endParaRPr kumimoji="0" lang="pt-BR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465" y="1337437"/>
            <a:ext cx="8089900" cy="1403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465" y="3249201"/>
            <a:ext cx="8089900" cy="239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8364046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0"/>
          </p:nvPr>
        </p:nvSpPr>
        <p:spPr>
          <a:xfrm>
            <a:off x="11120178" y="6390704"/>
            <a:ext cx="971340" cy="379078"/>
          </a:xfrm>
        </p:spPr>
        <p:txBody>
          <a:bodyPr/>
          <a:lstStyle/>
          <a:p>
            <a:fld id="{6A7714EE-8423-344E-9AFB-CEC5A715129E}" type="slidenum">
              <a:rPr lang="pt-BR" smtClean="0">
                <a:solidFill>
                  <a:prstClr val="white">
                    <a:lumMod val="75000"/>
                  </a:prstClr>
                </a:solidFill>
              </a:rPr>
              <a:pPr/>
              <a:t>37</a:t>
            </a:fld>
            <a:endParaRPr lang="pt-BR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1016541" y="280416"/>
            <a:ext cx="10094976" cy="54864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pt-BR" sz="4000" b="1" spc="0" dirty="0">
                <a:ln w="3175">
                  <a:noFill/>
                </a:ln>
                <a:gradFill>
                  <a:gsLst>
                    <a:gs pos="28704">
                      <a:srgbClr val="DC3C00"/>
                    </a:gs>
                    <a:gs pos="41000">
                      <a:srgbClr val="DC3C00"/>
                    </a:gs>
                  </a:gsLst>
                  <a:lin ang="5400000" scaled="0"/>
                </a:gradFill>
                <a:latin typeface="Arial Rounded MT Bold" panose="020F0704030504030204" pitchFamily="34" charset="0"/>
                <a:ea typeface="Segoe UI" pitchFamily="34" charset="0"/>
              </a:rPr>
              <a:t>Dó# (Ré</a:t>
            </a:r>
            <a:r>
              <a:rPr lang="pt-BR" sz="4000" b="1" i="1" spc="0" dirty="0">
                <a:ln w="3175">
                  <a:noFill/>
                </a:ln>
                <a:gradFill>
                  <a:gsLst>
                    <a:gs pos="28704">
                      <a:srgbClr val="DC3C00"/>
                    </a:gs>
                    <a:gs pos="41000">
                      <a:srgbClr val="DC3C00"/>
                    </a:gs>
                  </a:gsLst>
                  <a:lin ang="5400000" scaled="0"/>
                </a:gradFill>
                <a:latin typeface="Arial Rounded MT Bold" panose="020F0704030504030204" pitchFamily="34" charset="0"/>
                <a:ea typeface="Segoe UI" pitchFamily="34" charset="0"/>
              </a:rPr>
              <a:t>b)</a:t>
            </a:r>
            <a:endParaRPr kumimoji="0" lang="pt-BR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270" y="1252410"/>
            <a:ext cx="7892718" cy="143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269" y="2909438"/>
            <a:ext cx="7892719" cy="252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9511626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0"/>
          </p:nvPr>
        </p:nvSpPr>
        <p:spPr>
          <a:xfrm>
            <a:off x="11120178" y="6390704"/>
            <a:ext cx="971340" cy="379078"/>
          </a:xfrm>
        </p:spPr>
        <p:txBody>
          <a:bodyPr/>
          <a:lstStyle/>
          <a:p>
            <a:fld id="{6A7714EE-8423-344E-9AFB-CEC5A715129E}" type="slidenum">
              <a:rPr lang="pt-BR" smtClean="0">
                <a:solidFill>
                  <a:prstClr val="white">
                    <a:lumMod val="75000"/>
                  </a:prstClr>
                </a:solidFill>
              </a:rPr>
              <a:pPr/>
              <a:t>38</a:t>
            </a:fld>
            <a:endParaRPr lang="pt-BR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1016541" y="280416"/>
            <a:ext cx="10094976" cy="54864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pt-BR" sz="4000" b="1" spc="0" dirty="0">
                <a:ln w="3175">
                  <a:noFill/>
                </a:ln>
                <a:gradFill>
                  <a:gsLst>
                    <a:gs pos="28704">
                      <a:srgbClr val="DC3C00"/>
                    </a:gs>
                    <a:gs pos="41000">
                      <a:srgbClr val="DC3C00"/>
                    </a:gs>
                  </a:gsLst>
                  <a:lin ang="5400000" scaled="0"/>
                </a:gradFill>
                <a:latin typeface="Arial Rounded MT Bold" panose="020F0704030504030204" pitchFamily="34" charset="0"/>
                <a:ea typeface="Segoe UI" pitchFamily="34" charset="0"/>
              </a:rPr>
              <a:t>Ré# (mi</a:t>
            </a:r>
            <a:r>
              <a:rPr lang="pt-BR" sz="4000" b="1" i="1" spc="0" dirty="0">
                <a:ln w="3175">
                  <a:noFill/>
                </a:ln>
                <a:gradFill>
                  <a:gsLst>
                    <a:gs pos="28704">
                      <a:srgbClr val="DC3C00"/>
                    </a:gs>
                    <a:gs pos="41000">
                      <a:srgbClr val="DC3C00"/>
                    </a:gs>
                  </a:gsLst>
                  <a:lin ang="5400000" scaled="0"/>
                </a:gradFill>
                <a:latin typeface="Arial Rounded MT Bold" panose="020F0704030504030204" pitchFamily="34" charset="0"/>
                <a:ea typeface="Segoe UI" pitchFamily="34" charset="0"/>
              </a:rPr>
              <a:t>b)</a:t>
            </a:r>
            <a:endParaRPr kumimoji="0" lang="pt-BR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068" y="1388797"/>
            <a:ext cx="8079229" cy="122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068" y="2942355"/>
            <a:ext cx="8079229" cy="1286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369" y="4559806"/>
            <a:ext cx="8079228" cy="1696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4465681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HINO 374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“Santo! Santo! Santo!”</a:t>
            </a:r>
          </a:p>
        </p:txBody>
      </p:sp>
      <p:pic>
        <p:nvPicPr>
          <p:cNvPr id="9" name="Espaço Reservado para Imagem 8" descr="Notação musical com preenchimento sólido">
            <a:extLst>
              <a:ext uri="{FF2B5EF4-FFF2-40B4-BE49-F238E27FC236}">
                <a16:creationId xmlns:a16="http://schemas.microsoft.com/office/drawing/2014/main" id="{8FBFBF3C-FD47-3913-B51C-1FF3915BD68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FFB26-1639-4BDF-8BB4-B0380403798F}" type="slidenum">
              <a:rPr lang="pt-BR" smtClean="0"/>
              <a:pPr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250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5"/>
          <p:cNvSpPr txBox="1">
            <a:spLocks noGrp="1"/>
          </p:cNvSpPr>
          <p:nvPr>
            <p:ph type="title"/>
          </p:nvPr>
        </p:nvSpPr>
        <p:spPr>
          <a:xfrm>
            <a:off x="323556" y="216000"/>
            <a:ext cx="9972443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Verdana"/>
              <a:buNone/>
            </a:pPr>
            <a:r>
              <a:rPr lang="pt-BR" sz="3100"/>
              <a:t>Fundamentos Básicos da Flauta Transversal</a:t>
            </a:r>
            <a:br>
              <a:rPr lang="pt-BR"/>
            </a:br>
            <a:r>
              <a:rPr lang="pt-BR">
                <a:solidFill>
                  <a:srgbClr val="DC3C00"/>
                </a:solidFill>
              </a:rPr>
              <a:t>Objetivo</a:t>
            </a:r>
            <a:endParaRPr/>
          </a:p>
        </p:txBody>
      </p:sp>
      <p:sp>
        <p:nvSpPr>
          <p:cNvPr id="318" name="Google Shape;318;p5"/>
          <p:cNvSpPr txBox="1">
            <a:spLocks noGrp="1"/>
          </p:cNvSpPr>
          <p:nvPr>
            <p:ph type="sldNum" idx="12"/>
          </p:nvPr>
        </p:nvSpPr>
        <p:spPr>
          <a:xfrm>
            <a:off x="11355919" y="6564587"/>
            <a:ext cx="829734" cy="290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</a:t>
            </a:fld>
            <a:endParaRPr/>
          </a:p>
        </p:txBody>
      </p:sp>
      <p:sp>
        <p:nvSpPr>
          <p:cNvPr id="319" name="Google Shape;319;p5"/>
          <p:cNvSpPr txBox="1">
            <a:spLocks noGrp="1"/>
          </p:cNvSpPr>
          <p:nvPr>
            <p:ph type="body" idx="2"/>
          </p:nvPr>
        </p:nvSpPr>
        <p:spPr>
          <a:xfrm>
            <a:off x="189624" y="6563088"/>
            <a:ext cx="8605308" cy="285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66"/>
              </a:buClr>
              <a:buSzPts val="1200"/>
              <a:buNone/>
            </a:pPr>
            <a:r>
              <a:rPr lang="pt-BR" dirty="0"/>
              <a:t>Reunião Técnica para Flautas</a:t>
            </a:r>
          </a:p>
        </p:txBody>
      </p:sp>
      <p:sp>
        <p:nvSpPr>
          <p:cNvPr id="320" name="Google Shape;320;p5"/>
          <p:cNvSpPr txBox="1">
            <a:spLocks noGrp="1"/>
          </p:cNvSpPr>
          <p:nvPr>
            <p:ph type="body" idx="1"/>
          </p:nvPr>
        </p:nvSpPr>
        <p:spPr>
          <a:xfrm>
            <a:off x="323555" y="1129004"/>
            <a:ext cx="11572975" cy="5355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228600" lvl="0" indent="-22860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t-BR" sz="3200" dirty="0">
                <a:latin typeface="Verdana" panose="020B0604030504040204" pitchFamily="34" charset="0"/>
                <a:ea typeface="Verdana" panose="020B0604030504040204" pitchFamily="34" charset="0"/>
                <a:cs typeface="Trebuchet MS"/>
                <a:sym typeface="Trebuchet MS"/>
              </a:rPr>
              <a:t>Conscientizar da necessidade de melhoria no nível técnico dos músicos e instrutores de flauta transversal.</a:t>
            </a:r>
            <a:endParaRPr sz="3200" dirty="0"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  <a:p>
            <a:pPr marL="228600" lvl="0" indent="-117030" algn="just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900" dirty="0">
              <a:latin typeface="Verdana" panose="020B0604030504040204" pitchFamily="34" charset="0"/>
              <a:ea typeface="Verdana" panose="020B0604030504040204" pitchFamily="34" charset="0"/>
              <a:cs typeface="Trebuchet MS"/>
              <a:sym typeface="Trebuchet MS"/>
            </a:endParaRPr>
          </a:p>
          <a:p>
            <a:pPr marL="228600" lvl="0" indent="-228600" algn="just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t-BR" sz="3200" dirty="0">
                <a:latin typeface="Verdana" panose="020B0604030504040204" pitchFamily="34" charset="0"/>
                <a:ea typeface="Verdana" panose="020B0604030504040204" pitchFamily="34" charset="0"/>
                <a:cs typeface="Trebuchet MS"/>
                <a:sym typeface="Trebuchet MS"/>
              </a:rPr>
              <a:t>Corrigir de imediato possíveis falhas e deficiências técnicas de execução e de ensino;</a:t>
            </a:r>
            <a:endParaRPr sz="3200" dirty="0"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  <a:p>
            <a:pPr marL="228600" lvl="0" indent="-117030" algn="just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900" dirty="0">
              <a:latin typeface="Verdana" panose="020B0604030504040204" pitchFamily="34" charset="0"/>
              <a:ea typeface="Verdana" panose="020B0604030504040204" pitchFamily="34" charset="0"/>
              <a:cs typeface="Trebuchet MS"/>
              <a:sym typeface="Trebuchet MS"/>
            </a:endParaRPr>
          </a:p>
          <a:p>
            <a:pPr marL="228600" lvl="0" indent="-228600" algn="just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t-BR" sz="3200" dirty="0">
                <a:latin typeface="Verdana" panose="020B0604030504040204" pitchFamily="34" charset="0"/>
                <a:ea typeface="Verdana" panose="020B0604030504040204" pitchFamily="34" charset="0"/>
                <a:cs typeface="Trebuchet MS"/>
                <a:sym typeface="Trebuchet MS"/>
              </a:rPr>
              <a:t>Estimular os instrutores de flauta transversal a dar continuidade aos estudos para aperfeiçoamento pessoal;</a:t>
            </a:r>
            <a:endParaRPr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28600" lvl="0" indent="-117030" algn="just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900" dirty="0">
              <a:latin typeface="Verdana" panose="020B0604030504040204" pitchFamily="34" charset="0"/>
              <a:ea typeface="Verdana" panose="020B0604030504040204" pitchFamily="34" charset="0"/>
              <a:cs typeface="Trebuchet MS"/>
              <a:sym typeface="Trebuchet MS"/>
            </a:endParaRPr>
          </a:p>
          <a:p>
            <a:pPr marL="228600" lvl="0" indent="-228600" algn="just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t-BR" sz="3200" dirty="0">
                <a:latin typeface="Verdana" panose="020B0604030504040204" pitchFamily="34" charset="0"/>
                <a:ea typeface="Verdana" panose="020B0604030504040204" pitchFamily="34" charset="0"/>
                <a:cs typeface="Trebuchet MS"/>
                <a:sym typeface="Trebuchet MS"/>
              </a:rPr>
              <a:t>Formar </a:t>
            </a:r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rebuchet MS"/>
                <a:sym typeface="Trebuchet MS"/>
              </a:rPr>
              <a:t>MULTIPLICADORES</a:t>
            </a:r>
            <a:r>
              <a:rPr lang="pt-BR" sz="3200" dirty="0">
                <a:latin typeface="Verdana" panose="020B0604030504040204" pitchFamily="34" charset="0"/>
                <a:ea typeface="Verdana" panose="020B0604030504040204" pitchFamily="34" charset="0"/>
                <a:cs typeface="Trebuchet MS"/>
                <a:sym typeface="Trebuchet MS"/>
              </a:rPr>
              <a:t>.</a:t>
            </a:r>
            <a:endParaRPr sz="3200" dirty="0"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  <a:p>
            <a:pPr marL="228600" lvl="0" indent="-40639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0"/>
          </p:nvPr>
        </p:nvSpPr>
        <p:spPr>
          <a:xfrm>
            <a:off x="11120178" y="6390704"/>
            <a:ext cx="971340" cy="379078"/>
          </a:xfrm>
        </p:spPr>
        <p:txBody>
          <a:bodyPr/>
          <a:lstStyle/>
          <a:p>
            <a:fld id="{6A7714EE-8423-344E-9AFB-CEC5A715129E}" type="slidenum">
              <a:rPr lang="pt-BR" smtClean="0">
                <a:solidFill>
                  <a:prstClr val="white">
                    <a:lumMod val="75000"/>
                  </a:prstClr>
                </a:solidFill>
              </a:rPr>
              <a:pPr/>
              <a:t>40</a:t>
            </a:fld>
            <a:endParaRPr lang="pt-BR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1016541" y="280416"/>
            <a:ext cx="10094976" cy="54864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pt-BR" sz="4000" b="1" spc="0" dirty="0">
                <a:ln w="3175">
                  <a:noFill/>
                </a:ln>
                <a:gradFill>
                  <a:gsLst>
                    <a:gs pos="28704">
                      <a:srgbClr val="DC3C00"/>
                    </a:gs>
                    <a:gs pos="41000">
                      <a:srgbClr val="DC3C00"/>
                    </a:gs>
                  </a:gsLst>
                  <a:lin ang="5400000" scaled="0"/>
                </a:gradFill>
                <a:latin typeface="Arial Rounded MT Bold" panose="020F0704030504030204" pitchFamily="34" charset="0"/>
                <a:ea typeface="Segoe UI" pitchFamily="34" charset="0"/>
              </a:rPr>
              <a:t>Mi</a:t>
            </a:r>
            <a:endParaRPr kumimoji="0" lang="pt-BR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034" y="4359157"/>
            <a:ext cx="8092569" cy="1501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034" y="1658874"/>
            <a:ext cx="8092569" cy="2238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3279220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0"/>
          </p:nvPr>
        </p:nvSpPr>
        <p:spPr>
          <a:xfrm>
            <a:off x="11120178" y="6390704"/>
            <a:ext cx="971340" cy="379078"/>
          </a:xfrm>
        </p:spPr>
        <p:txBody>
          <a:bodyPr/>
          <a:lstStyle/>
          <a:p>
            <a:fld id="{6A7714EE-8423-344E-9AFB-CEC5A715129E}" type="slidenum">
              <a:rPr lang="pt-BR" smtClean="0">
                <a:solidFill>
                  <a:prstClr val="white">
                    <a:lumMod val="75000"/>
                  </a:prstClr>
                </a:solidFill>
              </a:rPr>
              <a:pPr/>
              <a:t>41</a:t>
            </a:fld>
            <a:endParaRPr lang="pt-BR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1016541" y="280416"/>
            <a:ext cx="10094976" cy="54864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pt-BR" sz="4000" b="1" spc="0" dirty="0">
                <a:ln w="3175">
                  <a:noFill/>
                </a:ln>
                <a:gradFill>
                  <a:gsLst>
                    <a:gs pos="28704">
                      <a:srgbClr val="DC3C00"/>
                    </a:gs>
                    <a:gs pos="41000">
                      <a:srgbClr val="DC3C00"/>
                    </a:gs>
                  </a:gsLst>
                  <a:lin ang="5400000" scaled="0"/>
                </a:gradFill>
                <a:latin typeface="Arial Rounded MT Bold" panose="020F0704030504030204" pitchFamily="34" charset="0"/>
                <a:ea typeface="Segoe UI" pitchFamily="34" charset="0"/>
              </a:rPr>
              <a:t>Fá</a:t>
            </a:r>
            <a:endParaRPr kumimoji="0" lang="pt-BR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930" y="4252508"/>
            <a:ext cx="7709606" cy="193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930" y="1865365"/>
            <a:ext cx="7709606" cy="2189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3159427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0"/>
          </p:nvPr>
        </p:nvSpPr>
        <p:spPr>
          <a:xfrm>
            <a:off x="11120178" y="6390704"/>
            <a:ext cx="971340" cy="379078"/>
          </a:xfrm>
        </p:spPr>
        <p:txBody>
          <a:bodyPr/>
          <a:lstStyle/>
          <a:p>
            <a:fld id="{6A7714EE-8423-344E-9AFB-CEC5A715129E}" type="slidenum">
              <a:rPr lang="pt-BR" smtClean="0">
                <a:solidFill>
                  <a:prstClr val="white">
                    <a:lumMod val="75000"/>
                  </a:prstClr>
                </a:solidFill>
              </a:rPr>
              <a:pPr/>
              <a:t>42</a:t>
            </a:fld>
            <a:endParaRPr lang="pt-BR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1016541" y="280416"/>
            <a:ext cx="10094976" cy="54864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pt-BR" sz="4000" b="1" spc="0" dirty="0">
                <a:ln w="3175">
                  <a:noFill/>
                </a:ln>
                <a:gradFill>
                  <a:gsLst>
                    <a:gs pos="28704">
                      <a:srgbClr val="DC3C00"/>
                    </a:gs>
                    <a:gs pos="41000">
                      <a:srgbClr val="DC3C00"/>
                    </a:gs>
                  </a:gsLst>
                  <a:lin ang="5400000" scaled="0"/>
                </a:gradFill>
                <a:latin typeface="Arial Rounded MT Bold" panose="020F0704030504030204" pitchFamily="34" charset="0"/>
                <a:ea typeface="Segoe UI" pitchFamily="34" charset="0"/>
              </a:rPr>
              <a:t>Fá#</a:t>
            </a:r>
            <a:endParaRPr kumimoji="0" lang="pt-BR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598" y="1138359"/>
            <a:ext cx="7815071" cy="2366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023" y="3623186"/>
            <a:ext cx="6327646" cy="1291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437" y="3740053"/>
            <a:ext cx="1160899" cy="10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598" y="5093996"/>
            <a:ext cx="7781233" cy="1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tângulo 10"/>
          <p:cNvSpPr/>
          <p:nvPr/>
        </p:nvSpPr>
        <p:spPr>
          <a:xfrm>
            <a:off x="369248" y="2901632"/>
            <a:ext cx="29870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i="1" dirty="0">
                <a:solidFill>
                  <a:srgbClr val="033D6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Hino 283  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512886" y="3792055"/>
            <a:ext cx="26997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lphaLcParenR"/>
            </a:pPr>
            <a:r>
              <a:rPr lang="pt-BR" dirty="0">
                <a:solidFill>
                  <a:srgbClr val="033D6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Tocar na escrita do hinário.</a:t>
            </a:r>
          </a:p>
          <a:p>
            <a:pPr marL="342900" indent="-342900">
              <a:buAutoNum type="alphaLcParenR"/>
            </a:pPr>
            <a:r>
              <a:rPr lang="pt-BR" dirty="0">
                <a:solidFill>
                  <a:srgbClr val="033D6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Tocar oitava acima.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14440742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HINO 283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“Quero, ó Senhor, ir Contigo ao céu”</a:t>
            </a:r>
          </a:p>
        </p:txBody>
      </p:sp>
      <p:pic>
        <p:nvPicPr>
          <p:cNvPr id="9" name="Espaço Reservado para Imagem 8" descr="Notação musical com preenchimento sólido">
            <a:extLst>
              <a:ext uri="{FF2B5EF4-FFF2-40B4-BE49-F238E27FC236}">
                <a16:creationId xmlns:a16="http://schemas.microsoft.com/office/drawing/2014/main" id="{8FBFBF3C-FD47-3913-B51C-1FF3915BD68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FFB26-1639-4BDF-8BB4-B0380403798F}" type="slidenum">
              <a:rPr lang="pt-BR" smtClean="0"/>
              <a:pPr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033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2d37779e3fa_0_111"/>
          <p:cNvSpPr txBox="1">
            <a:spLocks noGrp="1"/>
          </p:cNvSpPr>
          <p:nvPr>
            <p:ph type="title"/>
          </p:nvPr>
        </p:nvSpPr>
        <p:spPr>
          <a:xfrm>
            <a:off x="3010486" y="1645706"/>
            <a:ext cx="8703900" cy="16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Verdana"/>
              <a:buNone/>
            </a:pPr>
            <a:r>
              <a:rPr lang="pt-BR"/>
              <a:t>Afinação</a:t>
            </a:r>
            <a:endParaRPr/>
          </a:p>
        </p:txBody>
      </p:sp>
      <p:sp>
        <p:nvSpPr>
          <p:cNvPr id="631" name="Google Shape;631;g2d37779e3fa_0_111"/>
          <p:cNvSpPr txBox="1">
            <a:spLocks noGrp="1"/>
          </p:cNvSpPr>
          <p:nvPr>
            <p:ph type="sldNum" idx="12"/>
          </p:nvPr>
        </p:nvSpPr>
        <p:spPr>
          <a:xfrm>
            <a:off x="11355919" y="6564587"/>
            <a:ext cx="829800" cy="2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/>
              <a:t>44</a:t>
            </a:fld>
            <a:endParaRPr/>
          </a:p>
        </p:txBody>
      </p:sp>
      <p:pic>
        <p:nvPicPr>
          <p:cNvPr id="632" name="Google Shape;632;g2d37779e3fa_0_1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760641">
            <a:off x="260967" y="3013597"/>
            <a:ext cx="2498186" cy="830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4849341"/>
            <a:ext cx="114300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2d38d485c6a_0_14"/>
          <p:cNvSpPr txBox="1">
            <a:spLocks noGrp="1"/>
          </p:cNvSpPr>
          <p:nvPr>
            <p:ph type="body" idx="1"/>
          </p:nvPr>
        </p:nvSpPr>
        <p:spPr>
          <a:xfrm>
            <a:off x="323550" y="1322575"/>
            <a:ext cx="11416500" cy="49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 dirty="0"/>
              <a:t>A flauta não se toca afinado, se toca afinando !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000000"/>
              </a:solidFill>
            </a:endParaRPr>
          </a:p>
          <a:p>
            <a:pPr marL="457200" lvl="0" indent="-36639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Verdana"/>
              <a:buChar char="●"/>
            </a:pPr>
            <a:r>
              <a:rPr lang="pt-BR" sz="2900" dirty="0">
                <a:solidFill>
                  <a:srgbClr val="000000"/>
                </a:solidFill>
              </a:rPr>
              <a:t>Afinação pessoal (Treino Exercícios);   </a:t>
            </a:r>
          </a:p>
          <a:p>
            <a:pPr indent="-366395" algn="l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Verdana"/>
              <a:buChar char="●"/>
            </a:pPr>
            <a:r>
              <a:rPr lang="pt-BR" sz="2800" dirty="0">
                <a:solidFill>
                  <a:srgbClr val="000000"/>
                </a:solidFill>
              </a:rPr>
              <a:t>Posição da cortiça;</a:t>
            </a:r>
          </a:p>
          <a:p>
            <a:pPr indent="-366395" algn="l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Verdana"/>
              <a:buChar char="●"/>
            </a:pPr>
            <a:r>
              <a:rPr lang="pt-BR" sz="2800" dirty="0">
                <a:solidFill>
                  <a:srgbClr val="000000"/>
                </a:solidFill>
              </a:rPr>
              <a:t>Posição acusticamente correta do bocal;</a:t>
            </a:r>
            <a:endParaRPr lang="pt-BR" sz="1400" dirty="0">
              <a:solidFill>
                <a:srgbClr val="000000"/>
              </a:solidFill>
            </a:endParaRPr>
          </a:p>
          <a:p>
            <a:pPr marL="457200" lvl="0" indent="-36639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Verdana"/>
              <a:buChar char="●"/>
            </a:pPr>
            <a:r>
              <a:rPr lang="pt-BR" sz="2800" dirty="0">
                <a:solidFill>
                  <a:srgbClr val="000000"/>
                </a:solidFill>
              </a:rPr>
              <a:t>Ajuste do bocal;</a:t>
            </a:r>
            <a:endParaRPr sz="1400" dirty="0">
              <a:solidFill>
                <a:srgbClr val="000000"/>
              </a:solidFill>
            </a:endParaRPr>
          </a:p>
          <a:p>
            <a:pPr marL="457200" lvl="0" indent="-36639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Verdana"/>
              <a:buChar char="●"/>
            </a:pPr>
            <a:r>
              <a:rPr lang="pt-BR" sz="2800" dirty="0">
                <a:solidFill>
                  <a:srgbClr val="000000"/>
                </a:solidFill>
              </a:rPr>
              <a:t>Afinando com o órgão / no ensaio / no culto / dias frios;</a:t>
            </a:r>
            <a:endParaRPr sz="1400" dirty="0">
              <a:solidFill>
                <a:srgbClr val="000000"/>
              </a:solidFill>
            </a:endParaRPr>
          </a:p>
          <a:p>
            <a:pPr marL="457200" lvl="0" indent="-36639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Verdana"/>
              <a:buChar char="●"/>
            </a:pPr>
            <a:r>
              <a:rPr lang="pt-BR" sz="2800" dirty="0">
                <a:solidFill>
                  <a:srgbClr val="000000"/>
                </a:solidFill>
              </a:rPr>
              <a:t>Problemas de afinação devido a embocadura (exercício), má postura, alinhamento do bocal;</a:t>
            </a:r>
            <a:endParaRPr sz="1400" dirty="0">
              <a:solidFill>
                <a:srgbClr val="000000"/>
              </a:solidFill>
            </a:endParaRPr>
          </a:p>
          <a:p>
            <a:pPr marL="457200" lvl="0" indent="-36639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Verdana"/>
              <a:buChar char="●"/>
            </a:pPr>
            <a:r>
              <a:rPr lang="pt-BR" sz="2800" dirty="0">
                <a:solidFill>
                  <a:srgbClr val="000000"/>
                </a:solidFill>
              </a:rPr>
              <a:t>Registros;</a:t>
            </a:r>
            <a:endParaRPr sz="2800" dirty="0">
              <a:solidFill>
                <a:srgbClr val="000000"/>
              </a:solidFill>
            </a:endParaRPr>
          </a:p>
          <a:p>
            <a:pPr marL="457200" lvl="0" indent="-36639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Verdana"/>
              <a:buChar char="●"/>
            </a:pPr>
            <a:r>
              <a:rPr lang="pt-BR" sz="2800" dirty="0">
                <a:solidFill>
                  <a:srgbClr val="000000"/>
                </a:solidFill>
              </a:rPr>
              <a:t>Exercícios / Demonstração</a:t>
            </a:r>
            <a:r>
              <a:rPr lang="pt-BR" sz="2800" dirty="0">
                <a:solidFill>
                  <a:schemeClr val="tx1"/>
                </a:solidFill>
              </a:rPr>
              <a:t>.</a:t>
            </a:r>
            <a:endParaRPr sz="2800" dirty="0">
              <a:solidFill>
                <a:srgbClr val="000000"/>
              </a:solidFill>
            </a:endParaRPr>
          </a:p>
        </p:txBody>
      </p:sp>
      <p:sp>
        <p:nvSpPr>
          <p:cNvPr id="638" name="Google Shape;638;g2d38d485c6a_0_14"/>
          <p:cNvSpPr txBox="1">
            <a:spLocks noGrp="1"/>
          </p:cNvSpPr>
          <p:nvPr>
            <p:ph type="title"/>
          </p:nvPr>
        </p:nvSpPr>
        <p:spPr>
          <a:xfrm>
            <a:off x="323556" y="216000"/>
            <a:ext cx="99723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Verdana"/>
              <a:buNone/>
            </a:pPr>
            <a:r>
              <a:rPr lang="pt-BR" dirty="0"/>
              <a:t>Afinação</a:t>
            </a:r>
            <a:br>
              <a:rPr lang="pt-BR" dirty="0"/>
            </a:br>
            <a:endParaRPr dirty="0"/>
          </a:p>
        </p:txBody>
      </p:sp>
      <p:sp>
        <p:nvSpPr>
          <p:cNvPr id="639" name="Google Shape;639;g2d38d485c6a_0_14"/>
          <p:cNvSpPr txBox="1">
            <a:spLocks noGrp="1"/>
          </p:cNvSpPr>
          <p:nvPr>
            <p:ph type="sldNum" idx="12"/>
          </p:nvPr>
        </p:nvSpPr>
        <p:spPr>
          <a:xfrm>
            <a:off x="11355919" y="6564587"/>
            <a:ext cx="829800" cy="2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/>
              <a:t>45</a:t>
            </a:fld>
            <a:endParaRPr/>
          </a:p>
        </p:txBody>
      </p:sp>
      <p:sp>
        <p:nvSpPr>
          <p:cNvPr id="640" name="Google Shape;640;g2d38d485c6a_0_14"/>
          <p:cNvSpPr txBox="1">
            <a:spLocks noGrp="1"/>
          </p:cNvSpPr>
          <p:nvPr>
            <p:ph type="body" idx="2"/>
          </p:nvPr>
        </p:nvSpPr>
        <p:spPr>
          <a:xfrm>
            <a:off x="189624" y="6563088"/>
            <a:ext cx="8605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66"/>
              </a:buClr>
              <a:buSzPts val="1200"/>
              <a:buNone/>
            </a:pPr>
            <a:r>
              <a:rPr lang="pt-BR" dirty="0"/>
              <a:t>Reunião Técnica para Flautas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6000" y="312078"/>
            <a:ext cx="10080000" cy="792000"/>
          </a:xfrm>
        </p:spPr>
        <p:txBody>
          <a:bodyPr/>
          <a:lstStyle/>
          <a:p>
            <a:r>
              <a:rPr lang="pt-BR" dirty="0"/>
              <a:t>Afinação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11478750" y="6564587"/>
            <a:ext cx="829734" cy="290495"/>
          </a:xfrm>
        </p:spPr>
        <p:txBody>
          <a:bodyPr/>
          <a:lstStyle/>
          <a:p>
            <a:fld id="{8C7FFB26-1639-4BDF-8BB4-B0380403798F}" type="slidenum">
              <a:rPr lang="pt-BR" smtClean="0"/>
              <a:pPr/>
              <a:t>46</a:t>
            </a:fld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pt-BR" dirty="0"/>
              <a:t>Reunião Técnica para Flautas</a:t>
            </a:r>
          </a:p>
        </p:txBody>
      </p:sp>
      <p:sp>
        <p:nvSpPr>
          <p:cNvPr id="12" name="Espaço Reservado para Conteúdo 11">
            <a:extLst>
              <a:ext uri="{FF2B5EF4-FFF2-40B4-BE49-F238E27FC236}">
                <a16:creationId xmlns:a16="http://schemas.microsoft.com/office/drawing/2014/main" id="{07991092-E19E-64B4-B817-2057206AF9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000" y="1296000"/>
            <a:ext cx="4994245" cy="5040000"/>
          </a:xfrm>
        </p:spPr>
        <p:txBody>
          <a:bodyPr/>
          <a:lstStyle/>
          <a:p>
            <a:r>
              <a:rPr lang="pt-BR" dirty="0"/>
              <a:t>No processo de afinação devemos </a:t>
            </a:r>
            <a:r>
              <a:rPr lang="pt-BR" b="1" dirty="0"/>
              <a:t>“Sempre buscar a afinação”</a:t>
            </a:r>
            <a:r>
              <a:rPr lang="pt-BR" dirty="0"/>
              <a:t>.</a:t>
            </a:r>
          </a:p>
          <a:p>
            <a:r>
              <a:rPr lang="pt-BR" dirty="0"/>
              <a:t>Quem canta afinado, toca afinado.</a:t>
            </a:r>
          </a:p>
          <a:p>
            <a:pPr marL="0" indent="0">
              <a:buNone/>
            </a:pPr>
            <a:endParaRPr lang="pt-BR" dirty="0"/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A31B435C-A074-2350-35A2-7C99C7B6B93E}"/>
              </a:ext>
            </a:extLst>
          </p:cNvPr>
          <p:cNvGrpSpPr/>
          <p:nvPr/>
        </p:nvGrpSpPr>
        <p:grpSpPr>
          <a:xfrm>
            <a:off x="5916486" y="1168330"/>
            <a:ext cx="3141888" cy="3962255"/>
            <a:chOff x="3796358" y="2804768"/>
            <a:chExt cx="3141888" cy="3962255"/>
          </a:xfrm>
        </p:grpSpPr>
        <p:pic>
          <p:nvPicPr>
            <p:cNvPr id="15" name="Picture 2" descr="F:\MOO Projetos\RTs - Projeto e Organização - Cordas\imagens\ouvir.jpg">
              <a:extLst>
                <a:ext uri="{FF2B5EF4-FFF2-40B4-BE49-F238E27FC236}">
                  <a16:creationId xmlns:a16="http://schemas.microsoft.com/office/drawing/2014/main" id="{25B3F2BC-A6CE-9848-0A1D-AA1F0B4E47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554453" y="5078924"/>
              <a:ext cx="2299983" cy="16880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5">
              <a:extLst>
                <a:ext uri="{FF2B5EF4-FFF2-40B4-BE49-F238E27FC236}">
                  <a16:creationId xmlns:a16="http://schemas.microsoft.com/office/drawing/2014/main" id="{252293F0-EC4F-D25F-B523-2C5C14431EF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email">
              <a:clrChange>
                <a:clrFrom>
                  <a:srgbClr val="FFFEFF"/>
                </a:clrFrom>
                <a:clrTo>
                  <a:srgbClr val="FFFE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247682" y="2804768"/>
              <a:ext cx="2690564" cy="2346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C882A13C-4F2D-02F6-D956-AD87E67BF881}"/>
                </a:ext>
              </a:extLst>
            </p:cNvPr>
            <p:cNvSpPr/>
            <p:nvPr/>
          </p:nvSpPr>
          <p:spPr>
            <a:xfrm>
              <a:off x="4653315" y="3553509"/>
              <a:ext cx="1841579" cy="83099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pt-BR" sz="2400" dirty="0"/>
                <a:t>Primeiro </a:t>
              </a:r>
              <a:r>
                <a:rPr lang="pt-BR" sz="2400" b="1" dirty="0"/>
                <a:t>ouça......</a:t>
              </a:r>
            </a:p>
          </p:txBody>
        </p:sp>
        <p:pic>
          <p:nvPicPr>
            <p:cNvPr id="18" name="Picture 4">
              <a:extLst>
                <a:ext uri="{FF2B5EF4-FFF2-40B4-BE49-F238E27FC236}">
                  <a16:creationId xmlns:a16="http://schemas.microsoft.com/office/drawing/2014/main" id="{9357995F-4DEE-ADAA-54F5-D3D78E3181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6358" y="5102761"/>
              <a:ext cx="733260" cy="1566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3E869DD8-F62A-124F-0D6A-A64865365FB0}"/>
              </a:ext>
            </a:extLst>
          </p:cNvPr>
          <p:cNvGrpSpPr/>
          <p:nvPr/>
        </p:nvGrpSpPr>
        <p:grpSpPr>
          <a:xfrm>
            <a:off x="8937028" y="1168330"/>
            <a:ext cx="3127381" cy="3778068"/>
            <a:chOff x="7245017" y="2804768"/>
            <a:chExt cx="3127381" cy="3778068"/>
          </a:xfrm>
        </p:grpSpPr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id="{A78DB26D-4131-C28F-F0BA-EB67F69FFB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email">
              <a:clrChange>
                <a:clrFrom>
                  <a:srgbClr val="FFFEFF"/>
                </a:clrFrom>
                <a:clrTo>
                  <a:srgbClr val="FFFE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245017" y="2804768"/>
              <a:ext cx="2690564" cy="2346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362A114F-0782-1115-6790-63D68C508034}"/>
                </a:ext>
              </a:extLst>
            </p:cNvPr>
            <p:cNvSpPr/>
            <p:nvPr/>
          </p:nvSpPr>
          <p:spPr>
            <a:xfrm>
              <a:off x="7419438" y="3280758"/>
              <a:ext cx="246529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2400" dirty="0"/>
                <a:t>Depois </a:t>
              </a:r>
            </a:p>
            <a:p>
              <a:pPr algn="ctr"/>
              <a:r>
                <a:rPr lang="pt-BR" sz="2400" dirty="0"/>
                <a:t>toque </a:t>
              </a:r>
              <a:r>
                <a:rPr lang="pt-BR" sz="2400" b="1" dirty="0"/>
                <a:t>buscando</a:t>
              </a:r>
            </a:p>
            <a:p>
              <a:pPr algn="ctr"/>
              <a:r>
                <a:rPr lang="pt-BR" sz="2400" b="1" dirty="0"/>
                <a:t>a afinação</a:t>
              </a:r>
            </a:p>
          </p:txBody>
        </p:sp>
        <p:pic>
          <p:nvPicPr>
            <p:cNvPr id="22" name="Picture 4">
              <a:extLst>
                <a:ext uri="{FF2B5EF4-FFF2-40B4-BE49-F238E27FC236}">
                  <a16:creationId xmlns:a16="http://schemas.microsoft.com/office/drawing/2014/main" id="{F0CF7831-3A44-2AA7-0EB8-D8AE0C53DD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9138" y="5016019"/>
              <a:ext cx="733260" cy="1566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66BA8014-C199-F255-D3AC-6060E86097FB}"/>
              </a:ext>
            </a:extLst>
          </p:cNvPr>
          <p:cNvSpPr txBox="1"/>
          <p:nvPr/>
        </p:nvSpPr>
        <p:spPr>
          <a:xfrm>
            <a:off x="6864802" y="5583315"/>
            <a:ext cx="47119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rgbClr val="FF0000"/>
                </a:solidFill>
              </a:rPr>
              <a:t>VAMOS AFINAR JUNTOS?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C593D6E-654C-4F69-849C-B120E47A7A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7752" y="3416704"/>
            <a:ext cx="1819663" cy="181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45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2d37ecbf467_0_922"/>
          <p:cNvSpPr txBox="1">
            <a:spLocks noGrp="1"/>
          </p:cNvSpPr>
          <p:nvPr>
            <p:ph type="body" idx="1"/>
          </p:nvPr>
        </p:nvSpPr>
        <p:spPr>
          <a:xfrm>
            <a:off x="323552" y="3148200"/>
            <a:ext cx="11416500" cy="53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191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3000"/>
              <a:buChar char="•"/>
            </a:pPr>
            <a:r>
              <a:rPr lang="pt-BR" sz="3000"/>
              <a:t>Ouça e depois toque buscando a afinação;</a:t>
            </a:r>
            <a:endParaRPr sz="3000"/>
          </a:p>
          <a:p>
            <a:pPr marL="457200" lvl="0" indent="-4191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pt-BR" sz="3000"/>
              <a:t>Condicione seu ouvido para corrigir falhas na afinação (prática);</a:t>
            </a:r>
            <a:endParaRPr sz="3000"/>
          </a:p>
          <a:p>
            <a:pPr marL="457200" lvl="0" indent="-4191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Char char="•"/>
            </a:pPr>
            <a:r>
              <a:rPr lang="pt-BR" sz="3000">
                <a:solidFill>
                  <a:srgbClr val="000000"/>
                </a:solidFill>
              </a:rPr>
              <a:t>Pratique o canto, quem canta afinado também toca afinado.</a:t>
            </a:r>
            <a:endParaRPr sz="3000"/>
          </a:p>
          <a:p>
            <a:pPr marL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000"/>
          </a:p>
        </p:txBody>
      </p:sp>
      <p:sp>
        <p:nvSpPr>
          <p:cNvPr id="664" name="Google Shape;664;g2d37ecbf467_0_922"/>
          <p:cNvSpPr txBox="1">
            <a:spLocks noGrp="1"/>
          </p:cNvSpPr>
          <p:nvPr>
            <p:ph type="title"/>
          </p:nvPr>
        </p:nvSpPr>
        <p:spPr>
          <a:xfrm>
            <a:off x="323556" y="216000"/>
            <a:ext cx="99723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Verdana"/>
              <a:buNone/>
            </a:pPr>
            <a:r>
              <a:rPr lang="pt-BR"/>
              <a:t>Afinação</a:t>
            </a:r>
            <a:br>
              <a:rPr lang="pt-BR"/>
            </a:br>
            <a:r>
              <a:rPr lang="pt-BR">
                <a:solidFill>
                  <a:srgbClr val="DC3C00"/>
                </a:solidFill>
              </a:rPr>
              <a:t>Conceito</a:t>
            </a:r>
            <a:endParaRPr/>
          </a:p>
        </p:txBody>
      </p:sp>
      <p:sp>
        <p:nvSpPr>
          <p:cNvPr id="665" name="Google Shape;665;g2d37ecbf467_0_922"/>
          <p:cNvSpPr txBox="1">
            <a:spLocks noGrp="1"/>
          </p:cNvSpPr>
          <p:nvPr>
            <p:ph type="sldNum" idx="12"/>
          </p:nvPr>
        </p:nvSpPr>
        <p:spPr>
          <a:xfrm>
            <a:off x="11355919" y="6564587"/>
            <a:ext cx="829800" cy="2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/>
              <a:t>47</a:t>
            </a:fld>
            <a:endParaRPr/>
          </a:p>
        </p:txBody>
      </p:sp>
      <p:sp>
        <p:nvSpPr>
          <p:cNvPr id="666" name="Google Shape;666;g2d37ecbf467_0_922"/>
          <p:cNvSpPr txBox="1">
            <a:spLocks noGrp="1"/>
          </p:cNvSpPr>
          <p:nvPr>
            <p:ph type="body" idx="2"/>
          </p:nvPr>
        </p:nvSpPr>
        <p:spPr>
          <a:xfrm>
            <a:off x="189624" y="6563088"/>
            <a:ext cx="8605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66"/>
              </a:buClr>
              <a:buSzPts val="1200"/>
              <a:buNone/>
            </a:pPr>
            <a:r>
              <a:rPr lang="pt-BR" dirty="0"/>
              <a:t>Reunião Técnica para Flautas</a:t>
            </a:r>
          </a:p>
        </p:txBody>
      </p:sp>
      <p:pic>
        <p:nvPicPr>
          <p:cNvPr id="667" name="Google Shape;667;g2d37ecbf467_0_9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9225" y="1233275"/>
            <a:ext cx="12102049" cy="180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22050cec2ca_0_53"/>
          <p:cNvSpPr txBox="1">
            <a:spLocks noGrp="1"/>
          </p:cNvSpPr>
          <p:nvPr>
            <p:ph type="title"/>
          </p:nvPr>
        </p:nvSpPr>
        <p:spPr>
          <a:xfrm>
            <a:off x="323556" y="216000"/>
            <a:ext cx="99723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12676"/>
              <a:buFont typeface="Verdana"/>
              <a:buNone/>
            </a:pPr>
            <a:r>
              <a:rPr lang="pt-BR" sz="3550" dirty="0"/>
              <a:t>Fundamentos</a:t>
            </a:r>
            <a:br>
              <a:rPr lang="pt-BR" sz="4000" dirty="0"/>
            </a:br>
            <a:endParaRPr dirty="0">
              <a:solidFill>
                <a:srgbClr val="DC3C00"/>
              </a:solidFill>
            </a:endParaRPr>
          </a:p>
        </p:txBody>
      </p:sp>
      <p:sp>
        <p:nvSpPr>
          <p:cNvPr id="671" name="Google Shape;671;g22050cec2ca_0_53"/>
          <p:cNvSpPr txBox="1">
            <a:spLocks noGrp="1"/>
          </p:cNvSpPr>
          <p:nvPr>
            <p:ph type="sldNum" idx="12"/>
          </p:nvPr>
        </p:nvSpPr>
        <p:spPr>
          <a:xfrm>
            <a:off x="11355919" y="6564587"/>
            <a:ext cx="829800" cy="2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48</a:t>
            </a:fld>
            <a:endParaRPr/>
          </a:p>
        </p:txBody>
      </p:sp>
      <p:sp>
        <p:nvSpPr>
          <p:cNvPr id="672" name="Google Shape;672;g22050cec2ca_0_53"/>
          <p:cNvSpPr txBox="1">
            <a:spLocks noGrp="1"/>
          </p:cNvSpPr>
          <p:nvPr>
            <p:ph type="body" idx="2"/>
          </p:nvPr>
        </p:nvSpPr>
        <p:spPr>
          <a:xfrm>
            <a:off x="189624" y="6563088"/>
            <a:ext cx="8605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66"/>
              </a:buClr>
              <a:buSzPts val="1200"/>
              <a:buNone/>
            </a:pPr>
            <a:r>
              <a:rPr lang="pt-BR" dirty="0"/>
              <a:t>Reunião Técnica para Flautas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3267CA8-8E03-46CA-B06E-B4432A6BC3C2}"/>
              </a:ext>
            </a:extLst>
          </p:cNvPr>
          <p:cNvSpPr txBox="1"/>
          <p:nvPr/>
        </p:nvSpPr>
        <p:spPr>
          <a:xfrm>
            <a:off x="1336431" y="2861809"/>
            <a:ext cx="9328638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b="0" i="0" dirty="0">
                <a:solidFill>
                  <a:srgbClr val="202124"/>
                </a:solidFill>
                <a:effectLst/>
                <a:latin typeface="+mj-lt"/>
              </a:rPr>
              <a:t>A direção e a velocidade do ar determinam o som e a afinação.</a:t>
            </a:r>
            <a:br>
              <a:rPr lang="pt-BR" sz="4000" dirty="0">
                <a:latin typeface="+mj-lt"/>
              </a:rPr>
            </a:br>
            <a:br>
              <a:rPr lang="pt-BR" sz="4000" dirty="0">
                <a:latin typeface="+mj-lt"/>
              </a:rPr>
            </a:br>
            <a:r>
              <a:rPr lang="pt-BR" sz="3600" b="0" i="0" dirty="0">
                <a:solidFill>
                  <a:srgbClr val="202124"/>
                </a:solidFill>
                <a:effectLst/>
                <a:latin typeface="+mj-lt"/>
              </a:rPr>
              <a:t>Marcel Moyse</a:t>
            </a:r>
            <a:endParaRPr lang="pt-BR" sz="4000" dirty="0">
              <a:latin typeface="+mj-lt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1200" y="35717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pt-BR" sz="2400" u="sng" dirty="0"/>
              <a:t>Entendendo a Velocidade do Ar  e Aprendendo a  dominar a Afinação :</a:t>
            </a:r>
            <a:br>
              <a:rPr lang="pt-BR" sz="2000" dirty="0"/>
            </a:br>
            <a:endParaRPr lang="pt-BR" sz="20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2471742"/>
          </a:xfrm>
        </p:spPr>
        <p:txBody>
          <a:bodyPr>
            <a:normAutofit/>
          </a:bodyPr>
          <a:lstStyle/>
          <a:p>
            <a:pPr>
              <a:buNone/>
            </a:pPr>
            <a:endParaRPr lang="pt-BR" dirty="0"/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1363511" y="4500570"/>
            <a:ext cx="8515352" cy="157163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548640" indent="-411480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</a:pPr>
            <a:r>
              <a:rPr lang="pt-BR" sz="2400" b="1" dirty="0"/>
              <a:t>              </a:t>
            </a:r>
            <a:endParaRPr lang="pt-BR" sz="280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81F48CF-1251-4DDF-8A93-1280CDF02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710" y="1533877"/>
            <a:ext cx="9838593" cy="268571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A4DAB9D-F25A-4D33-9035-3CC3C720E0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865" y="4747847"/>
            <a:ext cx="8836270" cy="188644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22050cec2ca_0_120"/>
          <p:cNvSpPr txBox="1">
            <a:spLocks noGrp="1"/>
          </p:cNvSpPr>
          <p:nvPr>
            <p:ph type="title"/>
          </p:nvPr>
        </p:nvSpPr>
        <p:spPr>
          <a:xfrm>
            <a:off x="323556" y="216000"/>
            <a:ext cx="99723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12676"/>
              <a:buFont typeface="Verdana"/>
              <a:buNone/>
            </a:pPr>
            <a:r>
              <a:rPr lang="pt-BR" sz="3550" dirty="0"/>
              <a:t>Montagem e Alinhamento</a:t>
            </a:r>
            <a:br>
              <a:rPr lang="pt-BR" sz="4000" dirty="0"/>
            </a:br>
            <a:r>
              <a:rPr lang="pt-BR" dirty="0">
                <a:solidFill>
                  <a:srgbClr val="DC3C00"/>
                </a:solidFill>
              </a:rPr>
              <a:t>Encaixando o bocal no corpo</a:t>
            </a:r>
            <a:endParaRPr dirty="0">
              <a:solidFill>
                <a:srgbClr val="DC3C00"/>
              </a:solidFill>
            </a:endParaRPr>
          </a:p>
        </p:txBody>
      </p:sp>
      <p:sp>
        <p:nvSpPr>
          <p:cNvPr id="728" name="Google Shape;728;g22050cec2ca_0_120"/>
          <p:cNvSpPr txBox="1">
            <a:spLocks noGrp="1"/>
          </p:cNvSpPr>
          <p:nvPr>
            <p:ph type="sldNum" idx="12"/>
          </p:nvPr>
        </p:nvSpPr>
        <p:spPr>
          <a:xfrm>
            <a:off x="11355919" y="6564587"/>
            <a:ext cx="829800" cy="2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</a:t>
            </a:fld>
            <a:endParaRPr/>
          </a:p>
        </p:txBody>
      </p:sp>
      <p:sp>
        <p:nvSpPr>
          <p:cNvPr id="729" name="Google Shape;729;g22050cec2ca_0_120"/>
          <p:cNvSpPr txBox="1">
            <a:spLocks noGrp="1"/>
          </p:cNvSpPr>
          <p:nvPr>
            <p:ph type="body" idx="2"/>
          </p:nvPr>
        </p:nvSpPr>
        <p:spPr>
          <a:xfrm>
            <a:off x="189624" y="6563088"/>
            <a:ext cx="8605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66"/>
              </a:buClr>
              <a:buSzPts val="1200"/>
              <a:buNone/>
            </a:pPr>
            <a:r>
              <a:rPr lang="pt-BR" dirty="0"/>
              <a:t>Reunião Técnica para Flautas</a:t>
            </a:r>
          </a:p>
        </p:txBody>
      </p:sp>
      <p:pic>
        <p:nvPicPr>
          <p:cNvPr id="730" name="Google Shape;730;g22050cec2ca_0_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36" y="1160400"/>
            <a:ext cx="12419974" cy="514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1200" y="35717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pt-BR" sz="2400" u="sng" dirty="0"/>
              <a:t>Entendendo a Velocidade do Ar  e Aprendendo a  dominar a Afinação :</a:t>
            </a:r>
            <a:br>
              <a:rPr lang="pt-BR" sz="2000" dirty="0"/>
            </a:br>
            <a:endParaRPr lang="pt-BR" sz="20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247174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BR" b="1" dirty="0"/>
              <a:t>            </a:t>
            </a:r>
            <a:r>
              <a:rPr lang="pt-BR" sz="2400" b="1" dirty="0"/>
              <a:t>Problema 2 :   Flauta quanto toca piano a afinação fica  baixo</a:t>
            </a:r>
            <a:endParaRPr lang="pt-BR" sz="2400" dirty="0"/>
          </a:p>
          <a:p>
            <a:pPr>
              <a:buNone/>
            </a:pPr>
            <a:r>
              <a:rPr lang="pt-BR" sz="2400" dirty="0"/>
              <a:t>      Num Diminuendo devemos proceder de forma oposta: a medida que sopramos menos ar para diminuir o som ( o que tende a cair a afinação)</a:t>
            </a:r>
          </a:p>
          <a:p>
            <a:pPr>
              <a:buNone/>
            </a:pPr>
            <a:endParaRPr lang="pt-BR" dirty="0"/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1952596" y="4214818"/>
            <a:ext cx="8515352" cy="157163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548640" indent="-411480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</a:pPr>
            <a:r>
              <a:rPr lang="pt-BR" sz="2400" b="1" dirty="0"/>
              <a:t>              Solução:</a:t>
            </a:r>
            <a:r>
              <a:rPr lang="pt-BR" sz="2400" dirty="0"/>
              <a:t>   devemos compensar, fechando mais a boca para que a velocidade do ar não diminua e a afinação não caia.</a:t>
            </a:r>
          </a:p>
          <a:p>
            <a:pPr marL="548640" indent="-411480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pt-BR" sz="2400" dirty="0"/>
          </a:p>
          <a:p>
            <a:pPr marL="548640" indent="-411480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pt-BR" sz="2800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4100" y="1571612"/>
            <a:ext cx="642942" cy="428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5538" y="4143380"/>
            <a:ext cx="571504" cy="519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9458682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HINO 351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“Senhor, à Tua presença”</a:t>
            </a:r>
          </a:p>
        </p:txBody>
      </p:sp>
      <p:pic>
        <p:nvPicPr>
          <p:cNvPr id="9" name="Espaço Reservado para Imagem 8" descr="Notação musical com preenchimento sólido">
            <a:extLst>
              <a:ext uri="{FF2B5EF4-FFF2-40B4-BE49-F238E27FC236}">
                <a16:creationId xmlns:a16="http://schemas.microsoft.com/office/drawing/2014/main" id="{8FBFBF3C-FD47-3913-B51C-1FF3915BD68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FFB26-1639-4BDF-8BB4-B0380403798F}" type="slidenum">
              <a:rPr lang="pt-BR" smtClean="0"/>
              <a:pPr/>
              <a:t>51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27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1200" y="-24"/>
            <a:ext cx="8229600" cy="989034"/>
          </a:xfrm>
        </p:spPr>
        <p:txBody>
          <a:bodyPr>
            <a:normAutofit fontScale="90000"/>
          </a:bodyPr>
          <a:lstStyle/>
          <a:p>
            <a:r>
              <a:rPr lang="pt-BR" sz="4400" dirty="0"/>
              <a:t>Exercícios de Flexibilidade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952596" y="4929198"/>
            <a:ext cx="8429684" cy="642942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endParaRPr lang="pt-BR" sz="6000" dirty="0"/>
          </a:p>
          <a:p>
            <a:pPr>
              <a:buNone/>
            </a:pPr>
            <a:endParaRPr lang="pt-BR" dirty="0"/>
          </a:p>
        </p:txBody>
      </p:sp>
      <p:pic>
        <p:nvPicPr>
          <p:cNvPr id="4" name="Imagem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1356" y="1000108"/>
            <a:ext cx="539115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m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1356" y="3071811"/>
            <a:ext cx="5429288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m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81356" y="4062411"/>
            <a:ext cx="542928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2024034" y="4786322"/>
            <a:ext cx="8229600" cy="207167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548640" indent="-411480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pt-BR" sz="2000" dirty="0"/>
          </a:p>
          <a:p>
            <a:pPr marL="548640" indent="-411480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</a:pPr>
            <a:r>
              <a:rPr lang="pt-BR" sz="2000" b="1" dirty="0"/>
              <a:t>Pag. 18 - </a:t>
            </a:r>
            <a:r>
              <a:rPr lang="pt-BR" sz="2000" b="1" dirty="0" err="1"/>
              <a:t>Moyse</a:t>
            </a:r>
            <a:endParaRPr lang="pt-BR" sz="2000" b="1" dirty="0"/>
          </a:p>
          <a:p>
            <a:pPr marL="548640" indent="-411480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pt-BR" sz="2000" dirty="0"/>
          </a:p>
          <a:p>
            <a:pPr marL="548640" indent="-411480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pt-BR" sz="2000" dirty="0"/>
              <a:t> </a:t>
            </a:r>
          </a:p>
          <a:p>
            <a:pPr marL="548640" indent="-411480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/>
            </a:pPr>
            <a:endParaRPr lang="pt-BR" sz="2800" dirty="0"/>
          </a:p>
        </p:txBody>
      </p:sp>
      <p:pic>
        <p:nvPicPr>
          <p:cNvPr id="9" name="Imagem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309918" y="5495926"/>
            <a:ext cx="5400040" cy="136207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uiExpand="1" build="p"/>
      <p:bldP spid="8" grpId="1" uiExpand="1" build="allAtOnce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HINO 235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“Um amor imenso”</a:t>
            </a:r>
          </a:p>
        </p:txBody>
      </p:sp>
      <p:pic>
        <p:nvPicPr>
          <p:cNvPr id="9" name="Espaço Reservado para Imagem 8" descr="Notação musical com preenchimento sólido">
            <a:extLst>
              <a:ext uri="{FF2B5EF4-FFF2-40B4-BE49-F238E27FC236}">
                <a16:creationId xmlns:a16="http://schemas.microsoft.com/office/drawing/2014/main" id="{8FBFBF3C-FD47-3913-B51C-1FF3915BD68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FFB26-1639-4BDF-8BB4-B0380403798F}" type="slidenum">
              <a:rPr lang="pt-BR" smtClean="0"/>
              <a:pPr/>
              <a:t>53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416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Deus seja louvado! 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4294967295"/>
          </p:nvPr>
        </p:nvSpPr>
        <p:spPr>
          <a:xfrm>
            <a:off x="11361738" y="6564313"/>
            <a:ext cx="830262" cy="290512"/>
          </a:xfrm>
        </p:spPr>
        <p:txBody>
          <a:bodyPr/>
          <a:lstStyle/>
          <a:p>
            <a:fld id="{8C7FFB26-1639-4BDF-8BB4-B0380403798F}" type="slidenum">
              <a:rPr lang="pt-BR" smtClean="0"/>
              <a:pPr/>
              <a:t>54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022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22050cec2ca_0_128"/>
          <p:cNvSpPr txBox="1">
            <a:spLocks noGrp="1"/>
          </p:cNvSpPr>
          <p:nvPr>
            <p:ph type="title"/>
          </p:nvPr>
        </p:nvSpPr>
        <p:spPr>
          <a:xfrm>
            <a:off x="323556" y="216000"/>
            <a:ext cx="99723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12676"/>
              <a:buFont typeface="Verdana"/>
              <a:buNone/>
            </a:pPr>
            <a:r>
              <a:rPr lang="pt-BR" sz="3550"/>
              <a:t>Montagem e Alinhamento</a:t>
            </a:r>
            <a:br>
              <a:rPr lang="pt-BR" sz="4000"/>
            </a:br>
            <a:r>
              <a:rPr lang="pt-BR">
                <a:solidFill>
                  <a:srgbClr val="DC3C00"/>
                </a:solidFill>
              </a:rPr>
              <a:t>Encaixando o pé no corpo</a:t>
            </a:r>
            <a:endParaRPr>
              <a:solidFill>
                <a:srgbClr val="DC3C00"/>
              </a:solidFill>
            </a:endParaRPr>
          </a:p>
        </p:txBody>
      </p:sp>
      <p:sp>
        <p:nvSpPr>
          <p:cNvPr id="736" name="Google Shape;736;g22050cec2ca_0_128"/>
          <p:cNvSpPr txBox="1">
            <a:spLocks noGrp="1"/>
          </p:cNvSpPr>
          <p:nvPr>
            <p:ph type="sldNum" idx="12"/>
          </p:nvPr>
        </p:nvSpPr>
        <p:spPr>
          <a:xfrm>
            <a:off x="11355919" y="6564587"/>
            <a:ext cx="829800" cy="2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6</a:t>
            </a:fld>
            <a:endParaRPr/>
          </a:p>
        </p:txBody>
      </p:sp>
      <p:sp>
        <p:nvSpPr>
          <p:cNvPr id="737" name="Google Shape;737;g22050cec2ca_0_128"/>
          <p:cNvSpPr txBox="1">
            <a:spLocks noGrp="1"/>
          </p:cNvSpPr>
          <p:nvPr>
            <p:ph type="body" idx="2"/>
          </p:nvPr>
        </p:nvSpPr>
        <p:spPr>
          <a:xfrm>
            <a:off x="189624" y="6563088"/>
            <a:ext cx="8605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66"/>
              </a:buClr>
              <a:buSzPts val="1200"/>
              <a:buNone/>
            </a:pPr>
            <a:r>
              <a:rPr lang="pt-BR" dirty="0"/>
              <a:t>Reunião Técnica para Flautas</a:t>
            </a:r>
          </a:p>
        </p:txBody>
      </p:sp>
      <p:pic>
        <p:nvPicPr>
          <p:cNvPr id="738" name="Google Shape;738;g22050cec2ca_0_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828188"/>
            <a:ext cx="11887201" cy="3914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g22050cec2ca_0_136"/>
          <p:cNvSpPr txBox="1">
            <a:spLocks noGrp="1"/>
          </p:cNvSpPr>
          <p:nvPr>
            <p:ph type="title"/>
          </p:nvPr>
        </p:nvSpPr>
        <p:spPr>
          <a:xfrm>
            <a:off x="323556" y="216000"/>
            <a:ext cx="99723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12676"/>
              <a:buFont typeface="Verdana"/>
              <a:buNone/>
            </a:pPr>
            <a:r>
              <a:rPr lang="pt-BR" sz="3550"/>
              <a:t>Montagem e Alinhamento</a:t>
            </a:r>
            <a:br>
              <a:rPr lang="pt-BR" sz="4000"/>
            </a:br>
            <a:r>
              <a:rPr lang="pt-BR">
                <a:solidFill>
                  <a:srgbClr val="DC3C00"/>
                </a:solidFill>
              </a:rPr>
              <a:t>Alinhamento entre as partes</a:t>
            </a:r>
            <a:endParaRPr>
              <a:solidFill>
                <a:srgbClr val="DC3C00"/>
              </a:solidFill>
            </a:endParaRPr>
          </a:p>
        </p:txBody>
      </p:sp>
      <p:sp>
        <p:nvSpPr>
          <p:cNvPr id="744" name="Google Shape;744;g22050cec2ca_0_136"/>
          <p:cNvSpPr txBox="1">
            <a:spLocks noGrp="1"/>
          </p:cNvSpPr>
          <p:nvPr>
            <p:ph type="sldNum" idx="12"/>
          </p:nvPr>
        </p:nvSpPr>
        <p:spPr>
          <a:xfrm>
            <a:off x="11355919" y="6564587"/>
            <a:ext cx="829800" cy="2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7</a:t>
            </a:fld>
            <a:endParaRPr/>
          </a:p>
        </p:txBody>
      </p:sp>
      <p:sp>
        <p:nvSpPr>
          <p:cNvPr id="745" name="Google Shape;745;g22050cec2ca_0_136"/>
          <p:cNvSpPr txBox="1">
            <a:spLocks noGrp="1"/>
          </p:cNvSpPr>
          <p:nvPr>
            <p:ph type="body" idx="2"/>
          </p:nvPr>
        </p:nvSpPr>
        <p:spPr>
          <a:xfrm>
            <a:off x="189624" y="6563088"/>
            <a:ext cx="8605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66"/>
              </a:buClr>
              <a:buSzPts val="1200"/>
              <a:buNone/>
            </a:pPr>
            <a:r>
              <a:rPr lang="pt-BR" dirty="0"/>
              <a:t>Reunião Técnica para Flautas</a:t>
            </a:r>
          </a:p>
        </p:txBody>
      </p:sp>
      <p:pic>
        <p:nvPicPr>
          <p:cNvPr id="746" name="Google Shape;746;g22050cec2ca_0_1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1994" y="1615423"/>
            <a:ext cx="10484185" cy="236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7" name="Google Shape;747;g22050cec2ca_0_1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1994" y="3537847"/>
            <a:ext cx="10484183" cy="2591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22050cec2ca_0_145"/>
          <p:cNvSpPr txBox="1">
            <a:spLocks noGrp="1"/>
          </p:cNvSpPr>
          <p:nvPr>
            <p:ph type="title"/>
          </p:nvPr>
        </p:nvSpPr>
        <p:spPr>
          <a:xfrm>
            <a:off x="323556" y="216000"/>
            <a:ext cx="99723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12676"/>
              <a:buFont typeface="Verdana"/>
              <a:buNone/>
            </a:pPr>
            <a:r>
              <a:rPr lang="pt-BR" sz="3550"/>
              <a:t>Montagem e Alinhamento</a:t>
            </a:r>
            <a:br>
              <a:rPr lang="pt-BR" sz="4000"/>
            </a:br>
            <a:r>
              <a:rPr lang="pt-BR">
                <a:solidFill>
                  <a:srgbClr val="DC3C00"/>
                </a:solidFill>
              </a:rPr>
              <a:t>Alinhamento entre as partes</a:t>
            </a:r>
            <a:endParaRPr>
              <a:solidFill>
                <a:srgbClr val="DC3C00"/>
              </a:solidFill>
            </a:endParaRPr>
          </a:p>
        </p:txBody>
      </p:sp>
      <p:sp>
        <p:nvSpPr>
          <p:cNvPr id="753" name="Google Shape;753;g22050cec2ca_0_145"/>
          <p:cNvSpPr txBox="1">
            <a:spLocks noGrp="1"/>
          </p:cNvSpPr>
          <p:nvPr>
            <p:ph type="sldNum" idx="12"/>
          </p:nvPr>
        </p:nvSpPr>
        <p:spPr>
          <a:xfrm>
            <a:off x="11355919" y="6564587"/>
            <a:ext cx="829800" cy="2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8</a:t>
            </a:fld>
            <a:endParaRPr/>
          </a:p>
        </p:txBody>
      </p:sp>
      <p:sp>
        <p:nvSpPr>
          <p:cNvPr id="754" name="Google Shape;754;g22050cec2ca_0_145"/>
          <p:cNvSpPr txBox="1">
            <a:spLocks noGrp="1"/>
          </p:cNvSpPr>
          <p:nvPr>
            <p:ph type="body" idx="2"/>
          </p:nvPr>
        </p:nvSpPr>
        <p:spPr>
          <a:xfrm>
            <a:off x="189624" y="6563088"/>
            <a:ext cx="8605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66"/>
              </a:buClr>
              <a:buSzPts val="1200"/>
              <a:buNone/>
            </a:pPr>
            <a:r>
              <a:rPr lang="pt-BR" dirty="0"/>
              <a:t>Reunião Técnica para Flautas</a:t>
            </a:r>
          </a:p>
        </p:txBody>
      </p:sp>
      <p:pic>
        <p:nvPicPr>
          <p:cNvPr id="755" name="Google Shape;755;g22050cec2ca_0_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9706" y="1390261"/>
            <a:ext cx="6288738" cy="4646645"/>
          </a:xfrm>
          <a:prstGeom prst="rect">
            <a:avLst/>
          </a:prstGeom>
          <a:noFill/>
          <a:ln>
            <a:noFill/>
          </a:ln>
        </p:spPr>
      </p:pic>
      <p:sp>
        <p:nvSpPr>
          <p:cNvPr id="756" name="Google Shape;756;g22050cec2ca_0_145"/>
          <p:cNvSpPr txBox="1">
            <a:spLocks noGrp="1"/>
          </p:cNvSpPr>
          <p:nvPr>
            <p:ph type="body" idx="1"/>
          </p:nvPr>
        </p:nvSpPr>
        <p:spPr>
          <a:xfrm>
            <a:off x="323556" y="1138334"/>
            <a:ext cx="5256150" cy="5327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100" dirty="0">
                <a:solidFill>
                  <a:schemeClr val="dk2"/>
                </a:solidFill>
              </a:rPr>
              <a:t>Um bocal desalinhado pode fazer com que o aluno segure a flauta com as </a:t>
            </a:r>
            <a:r>
              <a:rPr lang="pt-BR" sz="3100" dirty="0">
                <a:solidFill>
                  <a:schemeClr val="accent1"/>
                </a:solidFill>
              </a:rPr>
              <a:t>chaves inclinadas</a:t>
            </a:r>
            <a:r>
              <a:rPr lang="pt-BR" sz="3100" dirty="0">
                <a:solidFill>
                  <a:schemeClr val="dk2"/>
                </a:solidFill>
              </a:rPr>
              <a:t> </a:t>
            </a:r>
            <a:r>
              <a:rPr lang="pt-BR" sz="3100" dirty="0">
                <a:solidFill>
                  <a:schemeClr val="accent1"/>
                </a:solidFill>
              </a:rPr>
              <a:t>para trás.</a:t>
            </a:r>
            <a:r>
              <a:rPr lang="pt-BR" sz="3100" dirty="0">
                <a:solidFill>
                  <a:schemeClr val="dk2"/>
                </a:solidFill>
              </a:rPr>
              <a:t>  Ou seja, a flauta fica instável e necessita ser agarrada.</a:t>
            </a:r>
            <a:endParaRPr sz="31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22050cec2ca_0_53"/>
          <p:cNvSpPr txBox="1">
            <a:spLocks noGrp="1"/>
          </p:cNvSpPr>
          <p:nvPr>
            <p:ph type="title"/>
          </p:nvPr>
        </p:nvSpPr>
        <p:spPr>
          <a:xfrm>
            <a:off x="323556" y="216000"/>
            <a:ext cx="99723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12676"/>
              <a:buFont typeface="Verdana"/>
              <a:buNone/>
            </a:pPr>
            <a:r>
              <a:rPr lang="pt-BR" sz="3550" dirty="0"/>
              <a:t>Bocal</a:t>
            </a:r>
            <a:br>
              <a:rPr lang="pt-BR" sz="4000" dirty="0"/>
            </a:br>
            <a:endParaRPr dirty="0">
              <a:solidFill>
                <a:srgbClr val="DC3C00"/>
              </a:solidFill>
            </a:endParaRPr>
          </a:p>
        </p:txBody>
      </p:sp>
      <p:sp>
        <p:nvSpPr>
          <p:cNvPr id="671" name="Google Shape;671;g22050cec2ca_0_53"/>
          <p:cNvSpPr txBox="1">
            <a:spLocks noGrp="1"/>
          </p:cNvSpPr>
          <p:nvPr>
            <p:ph type="sldNum" idx="12"/>
          </p:nvPr>
        </p:nvSpPr>
        <p:spPr>
          <a:xfrm>
            <a:off x="11355919" y="6564587"/>
            <a:ext cx="829800" cy="2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9</a:t>
            </a:fld>
            <a:endParaRPr/>
          </a:p>
        </p:txBody>
      </p:sp>
      <p:sp>
        <p:nvSpPr>
          <p:cNvPr id="672" name="Google Shape;672;g22050cec2ca_0_53"/>
          <p:cNvSpPr txBox="1">
            <a:spLocks noGrp="1"/>
          </p:cNvSpPr>
          <p:nvPr>
            <p:ph type="body" idx="2"/>
          </p:nvPr>
        </p:nvSpPr>
        <p:spPr>
          <a:xfrm>
            <a:off x="189624" y="6563088"/>
            <a:ext cx="86052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66"/>
              </a:buClr>
              <a:buSzPts val="1200"/>
              <a:buNone/>
            </a:pPr>
            <a:r>
              <a:rPr lang="pt-BR" dirty="0"/>
              <a:t>Reunião Técnica para Flautas</a:t>
            </a:r>
          </a:p>
        </p:txBody>
      </p:sp>
      <p:pic>
        <p:nvPicPr>
          <p:cNvPr id="673" name="Google Shape;673;g22050cec2ca_0_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1836" y="1912490"/>
            <a:ext cx="8970248" cy="4030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CBB17BF-D05B-4852-87EB-928D3FD7F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227" y="3483519"/>
            <a:ext cx="1488244" cy="604049"/>
          </a:xfrm>
          <a:prstGeom prst="rect">
            <a:avLst/>
          </a:prstGeom>
        </p:spPr>
      </p:pic>
      <p:sp>
        <p:nvSpPr>
          <p:cNvPr id="4" name="Seta: para Baixo 3">
            <a:extLst>
              <a:ext uri="{FF2B5EF4-FFF2-40B4-BE49-F238E27FC236}">
                <a16:creationId xmlns:a16="http://schemas.microsoft.com/office/drawing/2014/main" id="{0906F43A-B7F4-4041-BDDD-0B8443B3251E}"/>
              </a:ext>
            </a:extLst>
          </p:cNvPr>
          <p:cNvSpPr/>
          <p:nvPr/>
        </p:nvSpPr>
        <p:spPr>
          <a:xfrm rot="18660174" flipH="1">
            <a:off x="2307802" y="4071194"/>
            <a:ext cx="196470" cy="2093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514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CCB">
      <a:dk1>
        <a:srgbClr val="201E1E"/>
      </a:dk1>
      <a:lt1>
        <a:sysClr val="window" lastClr="FFFFFF"/>
      </a:lt1>
      <a:dk2>
        <a:srgbClr val="033D60"/>
      </a:dk2>
      <a:lt2>
        <a:srgbClr val="CDD4DC"/>
      </a:lt2>
      <a:accent1>
        <a:srgbClr val="DC3C00"/>
      </a:accent1>
      <a:accent2>
        <a:srgbClr val="FFCC66"/>
      </a:accent2>
      <a:accent3>
        <a:srgbClr val="A5A5A5"/>
      </a:accent3>
      <a:accent4>
        <a:srgbClr val="49656C"/>
      </a:accent4>
      <a:accent5>
        <a:srgbClr val="5DB196"/>
      </a:accent5>
      <a:accent6>
        <a:srgbClr val="98CDBD"/>
      </a:accent6>
      <a:hlink>
        <a:srgbClr val="0563C1"/>
      </a:hlink>
      <a:folHlink>
        <a:srgbClr val="48A1FA"/>
      </a:folHlink>
    </a:clrScheme>
    <a:fontScheme name="CCB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TRIZ_ApresentaçãoPowerPoint_CCB_Rev.06" id="{B0E403B4-2AE8-471D-AA9F-0E26B37C56DE}" vid="{DD394E47-99DB-4C77-9ADE-B3DB746A6E7B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nclus_x00e3_o xmlns="3f844856-0aa4-4998-8138-f1bc187d3049">2021-02-18T16:43:17+00:00</Inclus_x00e3_o>
    <Pessoa xmlns="3f844856-0aa4-4998-8138-f1bc187d3049">
      <UserInfo>
        <DisplayName/>
        <AccountId xsi:nil="true"/>
        <AccountType/>
      </UserInfo>
    </Pessoa>
    <Valor xmlns="3f844856-0aa4-4998-8138-f1bc187d3049" xsi:nil="true"/>
    <TaxCatchAll xmlns="fef6458d-e8c9-4ffe-bca7-12157913778b" xsi:nil="true"/>
    <lcf76f155ced4ddcb4097134ff3c332f xmlns="3f844856-0aa4-4998-8138-f1bc187d3049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E5B638E5617684880705E6EA20EEB54" ma:contentTypeVersion="19" ma:contentTypeDescription="Crie um novo documento." ma:contentTypeScope="" ma:versionID="5404df21ea1cf7a0a43129d6196747a9">
  <xsd:schema xmlns:xsd="http://www.w3.org/2001/XMLSchema" xmlns:xs="http://www.w3.org/2001/XMLSchema" xmlns:p="http://schemas.microsoft.com/office/2006/metadata/properties" xmlns:ns2="3f844856-0aa4-4998-8138-f1bc187d3049" xmlns:ns3="fef6458d-e8c9-4ffe-bca7-12157913778b" targetNamespace="http://schemas.microsoft.com/office/2006/metadata/properties" ma:root="true" ma:fieldsID="921b0094051a2b87848eb570f8f5dab1" ns2:_="" ns3:_="">
    <xsd:import namespace="3f844856-0aa4-4998-8138-f1bc187d3049"/>
    <xsd:import namespace="fef6458d-e8c9-4ffe-bca7-12157913778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Pessoa" minOccurs="0"/>
                <xsd:element ref="ns2:Valor" minOccurs="0"/>
                <xsd:element ref="ns2:Inclus_x00e3_o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844856-0aa4-4998-8138-f1bc187d30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Pessoa" ma:index="17" nillable="true" ma:displayName="Pessoa" ma:format="Dropdown" ma:indexed="true" ma:list="UserInfo" ma:SharePointGroup="0" ma:internalName="Pessoa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Valor" ma:index="18" nillable="true" ma:displayName="Valor" ma:format="R$ 123,456.00 (Brasil)" ma:LCID="1046" ma:internalName="Valor">
      <xsd:simpleType>
        <xsd:restriction base="dms:Currency"/>
      </xsd:simpleType>
    </xsd:element>
    <xsd:element name="Inclus_x00e3_o" ma:index="19" nillable="true" ma:displayName="Inclusão" ma:default="[today]" ma:format="DateTime" ma:internalName="Inclus_x00e3_o">
      <xsd:simpleType>
        <xsd:restriction base="dms:DateTime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Marcações de imagem" ma:readOnly="false" ma:fieldId="{5cf76f15-5ced-4ddc-b409-7134ff3c332f}" ma:taxonomyMulti="true" ma:sspId="9325869d-36fa-4357-a348-30d1682b3b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f6458d-e8c9-4ffe-bca7-12157913778b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7dbc98a2-9ee9-49a4-94d1-2b8fce71ffd1}" ma:internalName="TaxCatchAll" ma:showField="CatchAllData" ma:web="fef6458d-e8c9-4ffe-bca7-12157913778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F6B28AD-D766-4280-BBC1-7FE8537B3A2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D4E0105-C9D9-484E-9414-6FD57E77707C}">
  <ds:schemaRefs>
    <ds:schemaRef ds:uri="http://schemas.openxmlformats.org/package/2006/metadata/core-properties"/>
    <ds:schemaRef ds:uri="http://schemas.microsoft.com/office/2006/metadata/properties"/>
    <ds:schemaRef ds:uri="3f844856-0aa4-4998-8138-f1bc187d3049"/>
    <ds:schemaRef ds:uri="http://purl.org/dc/dcmitype/"/>
    <ds:schemaRef ds:uri="http://schemas.microsoft.com/office/2006/documentManagement/types"/>
    <ds:schemaRef ds:uri="http://purl.org/dc/terms/"/>
    <ds:schemaRef ds:uri="http://purl.org/dc/elements/1.1/"/>
    <ds:schemaRef ds:uri="fef6458d-e8c9-4ffe-bca7-12157913778b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63345A3-AFB2-4DED-BE48-EF610C8461C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f844856-0aa4-4998-8138-f1bc187d3049"/>
    <ds:schemaRef ds:uri="fef6458d-e8c9-4ffe-bca7-12157913778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 CCB Rev.06</Template>
  <TotalTime>3551</TotalTime>
  <Words>1124</Words>
  <Application>Microsoft Office PowerPoint</Application>
  <PresentationFormat>Widescreen</PresentationFormat>
  <Paragraphs>241</Paragraphs>
  <Slides>54</Slides>
  <Notes>33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54</vt:i4>
      </vt:variant>
    </vt:vector>
  </HeadingPairs>
  <TitlesOfParts>
    <vt:vector size="61" baseType="lpstr">
      <vt:lpstr>Arial</vt:lpstr>
      <vt:lpstr>Arial Rounded MT Bold</vt:lpstr>
      <vt:lpstr>Calibri</vt:lpstr>
      <vt:lpstr>Libre Franklin</vt:lpstr>
      <vt:lpstr>Verdana</vt:lpstr>
      <vt:lpstr>Wingdings 2</vt:lpstr>
      <vt:lpstr>Tema do Office</vt:lpstr>
      <vt:lpstr>Ensaio Técnico para Flautas  </vt:lpstr>
      <vt:lpstr>Programação</vt:lpstr>
      <vt:lpstr>HINO 160</vt:lpstr>
      <vt:lpstr>Fundamentos Básicos da Flauta Transversal Objetivo</vt:lpstr>
      <vt:lpstr>Montagem e Alinhamento Encaixando o bocal no corpo</vt:lpstr>
      <vt:lpstr>Montagem e Alinhamento Encaixando o pé no corpo</vt:lpstr>
      <vt:lpstr>Montagem e Alinhamento Alinhamento entre as partes</vt:lpstr>
      <vt:lpstr>Montagem e Alinhamento Alinhamento entre as partes</vt:lpstr>
      <vt:lpstr>Bocal </vt:lpstr>
      <vt:lpstr>Bocal</vt:lpstr>
      <vt:lpstr>Posição acusticamente correta do bocal</vt:lpstr>
      <vt:lpstr>Dó# (Réb)</vt:lpstr>
      <vt:lpstr>Postura</vt:lpstr>
      <vt:lpstr>Pontos de Sustentação</vt:lpstr>
      <vt:lpstr>Pontos de Sustentação </vt:lpstr>
      <vt:lpstr>Montagem e Alinhamento Nota de Equilíbrio</vt:lpstr>
      <vt:lpstr>Postura </vt:lpstr>
      <vt:lpstr>Postura </vt:lpstr>
      <vt:lpstr>Postura Mãos e dedos</vt:lpstr>
      <vt:lpstr>Postura Mãos e dedos</vt:lpstr>
      <vt:lpstr>Postura Escolhendo os melhores lugares</vt:lpstr>
      <vt:lpstr>Respiração</vt:lpstr>
      <vt:lpstr>Respiração</vt:lpstr>
      <vt:lpstr>HINO 69</vt:lpstr>
      <vt:lpstr>HINO 253</vt:lpstr>
      <vt:lpstr>Embocadura</vt:lpstr>
      <vt:lpstr>Embocadura Conceito</vt:lpstr>
      <vt:lpstr>Embocadura </vt:lpstr>
      <vt:lpstr>Embocadura Exercício</vt:lpstr>
      <vt:lpstr>Embocadura Notas graves</vt:lpstr>
      <vt:lpstr>Embocadura Notas agudas</vt:lpstr>
      <vt:lpstr>Embocadura Conceito</vt:lpstr>
      <vt:lpstr>Embocadura </vt:lpstr>
      <vt:lpstr>HINO 312</vt:lpstr>
      <vt:lpstr>Digitação</vt:lpstr>
      <vt:lpstr>Dó </vt:lpstr>
      <vt:lpstr>Dó# (Réb)</vt:lpstr>
      <vt:lpstr>Ré# (mib)</vt:lpstr>
      <vt:lpstr>HINO 374</vt:lpstr>
      <vt:lpstr>Mi</vt:lpstr>
      <vt:lpstr>Fá</vt:lpstr>
      <vt:lpstr>Fá#</vt:lpstr>
      <vt:lpstr>HINO 283</vt:lpstr>
      <vt:lpstr>Afinação</vt:lpstr>
      <vt:lpstr>Afinação </vt:lpstr>
      <vt:lpstr>Afinação</vt:lpstr>
      <vt:lpstr>Afinação Conceito</vt:lpstr>
      <vt:lpstr>Fundamentos </vt:lpstr>
      <vt:lpstr>Entendendo a Velocidade do Ar  e Aprendendo a  dominar a Afinação : </vt:lpstr>
      <vt:lpstr>Entendendo a Velocidade do Ar  e Aprendendo a  dominar a Afinação : </vt:lpstr>
      <vt:lpstr>HINO 351</vt:lpstr>
      <vt:lpstr>Exercícios de Flexibilidade</vt:lpstr>
      <vt:lpstr>HINO 235</vt:lpstr>
      <vt:lpstr>Deus seja louvado!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Aula Técnica para Clarinetes</dc:title>
  <dc:creator>Luís Amorim</dc:creator>
  <cp:lastModifiedBy>Robson sartori</cp:lastModifiedBy>
  <cp:revision>113</cp:revision>
  <dcterms:created xsi:type="dcterms:W3CDTF">2024-08-23T15:21:05Z</dcterms:created>
  <dcterms:modified xsi:type="dcterms:W3CDTF">2024-10-26T00:59:42Z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0x0101000E5B638E5617684880705E6EA20EEB54</vt:lpwstr>
  </property>
  <property fmtid="{D5CDD505-2E9C-101B-9397-08002B2CF9AE}" pid="3" name="MediaServiceImageTags">
    <vt:lpwstr/>
  </property>
</Properties>
</file>